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6858000" cx="12192000"/>
  <p:notesSz cx="6858000" cy="9144000"/>
  <p:embeddedFontLst>
    <p:embeddedFont>
      <p:font typeface="Geo"/>
      <p:regular r:id="rId42"/>
      <p: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567EC14-32D8-480B-A3BB-1DD99A65191D}">
  <a:tblStyle styleId="{D567EC14-32D8-480B-A3BB-1DD99A65191D}"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CEA"/>
          </a:solidFill>
        </a:fill>
      </a:tcStyle>
    </a:wholeTbl>
    <a:band1H>
      <a:tcTxStyle/>
      <a:tcStyle>
        <a:fill>
          <a:solidFill>
            <a:srgbClr val="CAD6D3"/>
          </a:solidFill>
        </a:fill>
      </a:tcStyle>
    </a:band1H>
    <a:band2H>
      <a:tcTxStyle/>
    </a:band2H>
    <a:band1V>
      <a:tcTxStyle/>
      <a:tcStyle>
        <a:fill>
          <a:solidFill>
            <a:srgbClr val="CAD6D3"/>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font" Target="fonts/Geo-regular.fntdata"/><Relationship Id="rId41" Type="http://schemas.openxmlformats.org/officeDocument/2006/relationships/slide" Target="slides/slide36.xml"/><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Geo-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i6IF7a24AFk"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Now you will walk through and talk about what each bat call looks </a:t>
            </a:r>
            <a:r>
              <a:rPr lang="en-US"/>
              <a:t>like - starting with big brown bat - also introduce the species codes</a:t>
            </a:r>
            <a:endParaRPr/>
          </a:p>
        </p:txBody>
      </p:sp>
      <p:sp>
        <p:nvSpPr>
          <p:cNvPr id="243" name="Google Shape;24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two bat species we have reviewed are added to the table. The table should be on the acousticID_guide handouts you will handout soon.</a:t>
            </a:r>
            <a:endParaRPr/>
          </a:p>
        </p:txBody>
      </p:sp>
      <p:sp>
        <p:nvSpPr>
          <p:cNvPr id="259" name="Google Shape;25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4" name="Google Shape;26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Adding the two new species to table</a:t>
            </a:r>
            <a:endParaRPr/>
          </a:p>
        </p:txBody>
      </p:sp>
      <p:sp>
        <p:nvSpPr>
          <p:cNvPr id="279" name="Google Shape;27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Adding the last two species to table</a:t>
            </a:r>
            <a:endParaRPr/>
          </a:p>
        </p:txBody>
      </p:sp>
      <p:sp>
        <p:nvSpPr>
          <p:cNvPr id="298" name="Google Shape;29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Students get into teams (or solo if there aren’t many students) and use whiteboards to guess the following ID of various at calls. At this point you should handout the acousticID_guide so students have an easier time guessing the calls (you just went over a TON of info). The four species below Level 1 are the species included in this first round</a:t>
            </a:r>
            <a:endParaRPr/>
          </a:p>
        </p:txBody>
      </p:sp>
      <p:sp>
        <p:nvSpPr>
          <p:cNvPr id="303" name="Google Shape;30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Introduce all Chicago bat species. From right to left top to bottom: big brown bat, little brown bat, tricolored bat, northern long eared bat, silver haired bat, eastern red bat, hoary bat, evening bat</a:t>
            </a:r>
            <a:endParaRPr/>
          </a:p>
        </p:txBody>
      </p:sp>
      <p:sp>
        <p:nvSpPr>
          <p:cNvPr id="162" name="Google Shape;16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Tri colored and myotis are added - but each species will only be used once - species that have been used will be added to top right corner once guessed</a:t>
            </a:r>
            <a:endParaRPr/>
          </a:p>
        </p:txBody>
      </p:sp>
      <p:sp>
        <p:nvSpPr>
          <p:cNvPr id="349" name="Google Shape;34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Point 1: All bats leave Chicago for the winter (besides a few who find spots in attics, buildings, etc.). Some fly short migratory distances (nearby caves, states south of IL) some fly long term migratory distances (wintering grounds, central and south america)</a:t>
            </a:r>
            <a:endParaRPr/>
          </a:p>
          <a:p>
            <a:pPr indent="0" lvl="0" marL="0" rtl="0" algn="l">
              <a:spcBef>
                <a:spcPts val="0"/>
              </a:spcBef>
              <a:spcAft>
                <a:spcPts val="0"/>
              </a:spcAft>
              <a:buNone/>
            </a:pPr>
            <a:r>
              <a:rPr lang="en-US"/>
              <a:t>Point 2: All chicago bat species hunt insects, fruit bats only live as far south as mexico</a:t>
            </a:r>
            <a:endParaRPr/>
          </a:p>
          <a:p>
            <a:pPr indent="0" lvl="0" marL="0" rtl="0" algn="l">
              <a:spcBef>
                <a:spcPts val="0"/>
              </a:spcBef>
              <a:spcAft>
                <a:spcPts val="0"/>
              </a:spcAft>
              <a:buNone/>
            </a:pPr>
            <a:r>
              <a:rPr lang="en-US"/>
              <a:t>insectivorous bats rely on echolocation to hunt - What type of bats might rely on </a:t>
            </a:r>
            <a:r>
              <a:rPr lang="en-US"/>
              <a:t>echolocation</a:t>
            </a:r>
            <a:r>
              <a:rPr lang="en-US"/>
              <a:t> less? Fruit bats - they rely more on vision and smell since they arent hunting moving objects</a:t>
            </a:r>
            <a:endParaRPr/>
          </a:p>
        </p:txBody>
      </p:sp>
      <p:sp>
        <p:nvSpPr>
          <p:cNvPr id="179" name="Google Shape;1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8" name="Google Shape;39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9" name="Google Shape;409;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1" name="Google Shape;421;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This is a LABO/NYHU meaning it could be either a eastern red of evening bat. Scientists often run into this problem when IDing bat calls. They cannot find diagnosable </a:t>
            </a:r>
            <a:r>
              <a:rPr lang="en-US"/>
              <a:t>characteristics</a:t>
            </a:r>
            <a:r>
              <a:rPr lang="en-US"/>
              <a:t> so they have to ID the call to whats called a species couplet</a:t>
            </a:r>
            <a:endParaRPr/>
          </a:p>
        </p:txBody>
      </p:sp>
      <p:sp>
        <p:nvSpPr>
          <p:cNvPr id="432" name="Google Shape;432;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Two different bat species in this call, EPFU (big brown), and LABO(eastern red)</a:t>
            </a:r>
            <a:endParaRPr/>
          </a:p>
        </p:txBody>
      </p:sp>
      <p:sp>
        <p:nvSpPr>
          <p:cNvPr id="437" name="Google Shape;437;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Urban noise - not a bat call</a:t>
            </a:r>
            <a:endParaRPr/>
          </a:p>
        </p:txBody>
      </p:sp>
      <p:sp>
        <p:nvSpPr>
          <p:cNvPr id="442" name="Google Shape;442;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c47a205447_0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3c47a205447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9" name="Google Shape;449;g3c47a205447_0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Define echolocation (have a student read the definition)</a:t>
            </a:r>
            <a:endParaRPr/>
          </a:p>
          <a:p>
            <a:pPr indent="0" lvl="0" marL="0" rtl="0" algn="l">
              <a:spcBef>
                <a:spcPts val="0"/>
              </a:spcBef>
              <a:spcAft>
                <a:spcPts val="0"/>
              </a:spcAft>
              <a:buNone/>
            </a:pPr>
            <a:r>
              <a:rPr lang="en-US"/>
              <a:t>Talk about other species that also echolocate, important to understand that bats are not the only one using the foraging strategy</a:t>
            </a:r>
            <a:endParaRPr/>
          </a:p>
        </p:txBody>
      </p:sp>
      <p:sp>
        <p:nvSpPr>
          <p:cNvPr id="186" name="Google Shape;18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u="sng">
                <a:solidFill>
                  <a:schemeClr val="hlink"/>
                </a:solidFill>
                <a:hlinkClick r:id="rId2"/>
              </a:rPr>
              <a:t>https://www.youtube.com/watch?v=i6IF7a24AFk</a:t>
            </a:r>
            <a:endParaRPr/>
          </a:p>
          <a:p>
            <a:pPr indent="0" lvl="0" marL="0" rtl="0" algn="l">
              <a:spcBef>
                <a:spcPts val="0"/>
              </a:spcBef>
              <a:spcAft>
                <a:spcPts val="0"/>
              </a:spcAft>
              <a:buNone/>
            </a:pPr>
            <a:r>
              <a:rPr lang="en-US"/>
              <a:t>This video does a great job of describing how echolocation works - which can often be difficult to put to words - express that leaf-nosed bats don’t live here</a:t>
            </a:r>
            <a:endParaRPr/>
          </a:p>
        </p:txBody>
      </p:sp>
      <p:sp>
        <p:nvSpPr>
          <p:cNvPr id="194" name="Google Shape;194;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Bats have different phases of echolocation and calls look different during these different phases. Scientists ONLY use search phases calls for acoustic identification. The bullets below each phase describe some of the attributes of the call such as the shape and when the call is being vocalized during the hunting process. Make sure to note that the recording is NOT from a bat species present in Illinois, the recording was taken at the border of austria and switzerland and the frequency is lowered and it has been slowed down for us to hear, the original recording is 3 seconds long</a:t>
            </a:r>
            <a:endParaRPr/>
          </a:p>
        </p:txBody>
      </p:sp>
      <p:sp>
        <p:nvSpPr>
          <p:cNvPr id="199" name="Google Shape;19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This slide </a:t>
            </a:r>
            <a:r>
              <a:rPr lang="en-US"/>
              <a:t>describes</a:t>
            </a:r>
            <a:r>
              <a:rPr lang="en-US"/>
              <a:t> two different methods that scientists use for recording bat calls. Both forms of acoustic monitoring, </a:t>
            </a:r>
            <a:r>
              <a:rPr lang="en-US"/>
              <a:t>stationary</a:t>
            </a:r>
            <a:r>
              <a:rPr lang="en-US"/>
              <a:t> recording pretty much involved strapping a specialized recording to a tree for a week (or longer). Mobile recordings require somebody to walk (or drive) around a set path with specialized </a:t>
            </a:r>
            <a:r>
              <a:rPr lang="en-US"/>
              <a:t>recording</a:t>
            </a:r>
            <a:r>
              <a:rPr lang="en-US"/>
              <a:t> equipment.</a:t>
            </a:r>
            <a:endParaRPr/>
          </a:p>
        </p:txBody>
      </p:sp>
      <p:sp>
        <p:nvSpPr>
          <p:cNvPr id="209" name="Google Shape;20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This slide described the workflow scientists use to identify bat alls. image 1: .wav files that have been recorded using acoustic monitored equipment. image 2: acoustic bat calls loaded into sonobat (an automatic bat call </a:t>
            </a:r>
            <a:r>
              <a:rPr lang="en-US"/>
              <a:t>identifying</a:t>
            </a:r>
            <a:r>
              <a:rPr lang="en-US"/>
              <a:t> program that helps scientists to ID bats after the calls have been recorded), this image is </a:t>
            </a:r>
            <a:r>
              <a:rPr lang="en-US"/>
              <a:t>surrounded</a:t>
            </a:r>
            <a:r>
              <a:rPr lang="en-US"/>
              <a:t> by logos of several softwares used to id bat calls (top=sonobat, bottom left=anabat, bottom right=kaleidoscope). This image then points to a </a:t>
            </a:r>
            <a:r>
              <a:rPr lang="en-US"/>
              <a:t>logo for the NABat monitoring program, this is a north america wide program that collects bat calls from various organizations and pools them to make predictions about bat population</a:t>
            </a:r>
            <a:endParaRPr/>
          </a:p>
        </p:txBody>
      </p:sp>
      <p:sp>
        <p:nvSpPr>
          <p:cNvPr id="220" name="Google Shape;22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Talk about the various attributes of a bat call. Frequency: y-axis, Fmin (orange line) and fmax (green line) are #1 thing scientists use for ID. Shape: steepness of flatness of the pulses, these call pulses are pretty steep for example. Pattern: do the calls have steady frequencies or do different calls have different frequencies (thus they BOUNCE of the fMin line in orange). Time: how long does a pulse last. Power: how loud is the pulse, see pulses in the middle with red are louder than those with just yellowy green in the middle</a:t>
            </a:r>
            <a:endParaRPr/>
          </a:p>
        </p:txBody>
      </p:sp>
      <p:sp>
        <p:nvSpPr>
          <p:cNvPr id="236" name="Google Shape;23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4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No Bullet" type="obj">
  <p:cSld name="OBJECT">
    <p:spTree>
      <p:nvGrpSpPr>
        <p:cNvPr id="16" name="Shape 16"/>
        <p:cNvGrpSpPr/>
        <p:nvPr/>
      </p:nvGrpSpPr>
      <p:grpSpPr>
        <a:xfrm>
          <a:off x="0" y="0"/>
          <a:ext cx="0" cy="0"/>
          <a:chOff x="0" y="0"/>
          <a:chExt cx="0" cy="0"/>
        </a:xfrm>
      </p:grpSpPr>
      <p:sp>
        <p:nvSpPr>
          <p:cNvPr id="17" name="Google Shape;17;p2"/>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body"/>
          </p:nvPr>
        </p:nvSpPr>
        <p:spPr>
          <a:xfrm>
            <a:off x="767139" y="1792162"/>
            <a:ext cx="10662860" cy="4351338"/>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dk1"/>
              </a:buClr>
              <a:buSzPts val="1800"/>
              <a:buFont typeface="Arial"/>
              <a:buNone/>
              <a:defRPr/>
            </a:lvl1pPr>
            <a:lvl2pPr indent="-228600" lvl="1" marL="914400" algn="l">
              <a:lnSpc>
                <a:spcPct val="95000"/>
              </a:lnSpc>
              <a:spcBef>
                <a:spcPts val="800"/>
              </a:spcBef>
              <a:spcAft>
                <a:spcPts val="0"/>
              </a:spcAft>
              <a:buClr>
                <a:schemeClr val="dk1"/>
              </a:buClr>
              <a:buSzPts val="1800"/>
              <a:buFont typeface="Arial"/>
              <a:buNone/>
              <a:defRPr/>
            </a:lvl2pPr>
            <a:lvl3pPr indent="-228600" lvl="2" marL="1371600" algn="l">
              <a:lnSpc>
                <a:spcPct val="95000"/>
              </a:lnSpc>
              <a:spcBef>
                <a:spcPts val="800"/>
              </a:spcBef>
              <a:spcAft>
                <a:spcPts val="0"/>
              </a:spcAft>
              <a:buClr>
                <a:schemeClr val="dk1"/>
              </a:buClr>
              <a:buSzPts val="1800"/>
              <a:buFont typeface="Arial"/>
              <a:buNone/>
              <a:defRPr/>
            </a:lvl3pPr>
            <a:lvl4pPr indent="-228600" lvl="3" marL="1828800" algn="l">
              <a:lnSpc>
                <a:spcPct val="95000"/>
              </a:lnSpc>
              <a:spcBef>
                <a:spcPts val="800"/>
              </a:spcBef>
              <a:spcAft>
                <a:spcPts val="0"/>
              </a:spcAft>
              <a:buClr>
                <a:schemeClr val="dk1"/>
              </a:buClr>
              <a:buSzPts val="1800"/>
              <a:buFont typeface="Arial"/>
              <a:buNone/>
              <a:defRPr/>
            </a:lvl4pPr>
            <a:lvl5pPr indent="-228600" lvl="4" marL="2286000" algn="l">
              <a:lnSpc>
                <a:spcPct val="95000"/>
              </a:lnSpc>
              <a:spcBef>
                <a:spcPts val="800"/>
              </a:spcBef>
              <a:spcAft>
                <a:spcPts val="0"/>
              </a:spcAft>
              <a:buClr>
                <a:schemeClr val="dk1"/>
              </a:buClr>
              <a:buSzPts val="1800"/>
              <a:buFont typeface="Arial"/>
              <a:buNone/>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ontent">
  <p:cSld name="Title Subhead Content">
    <p:spTree>
      <p:nvGrpSpPr>
        <p:cNvPr id="45" name="Shape 45"/>
        <p:cNvGrpSpPr/>
        <p:nvPr/>
      </p:nvGrpSpPr>
      <p:grpSpPr>
        <a:xfrm>
          <a:off x="0" y="0"/>
          <a:ext cx="0" cy="0"/>
          <a:chOff x="0" y="0"/>
          <a:chExt cx="0" cy="0"/>
        </a:xfrm>
      </p:grpSpPr>
      <p:sp>
        <p:nvSpPr>
          <p:cNvPr id="46" name="Google Shape;46;p11"/>
          <p:cNvSpPr txBox="1"/>
          <p:nvPr>
            <p:ph type="title"/>
          </p:nvPr>
        </p:nvSpPr>
        <p:spPr>
          <a:xfrm>
            <a:off x="765697" y="931352"/>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1"/>
          <p:cNvSpPr txBox="1"/>
          <p:nvPr>
            <p:ph idx="1" type="body"/>
          </p:nvPr>
        </p:nvSpPr>
        <p:spPr>
          <a:xfrm>
            <a:off x="767139" y="1792162"/>
            <a:ext cx="10662860"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Char char="•"/>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1"/>
          <p:cNvSpPr txBox="1"/>
          <p:nvPr>
            <p:ph idx="2"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orient="horz" pos="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ontent No Bullets">
  <p:cSld name="Title Subhead Content No Bullets">
    <p:spTree>
      <p:nvGrpSpPr>
        <p:cNvPr id="49" name="Shape 49"/>
        <p:cNvGrpSpPr/>
        <p:nvPr/>
      </p:nvGrpSpPr>
      <p:grpSpPr>
        <a:xfrm>
          <a:off x="0" y="0"/>
          <a:ext cx="0" cy="0"/>
          <a:chOff x="0" y="0"/>
          <a:chExt cx="0" cy="0"/>
        </a:xfrm>
      </p:grpSpPr>
      <p:sp>
        <p:nvSpPr>
          <p:cNvPr id="50" name="Google Shape;50;p12"/>
          <p:cNvSpPr txBox="1"/>
          <p:nvPr>
            <p:ph type="title"/>
          </p:nvPr>
        </p:nvSpPr>
        <p:spPr>
          <a:xfrm>
            <a:off x="768341" y="931352"/>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2"/>
          <p:cNvSpPr txBox="1"/>
          <p:nvPr>
            <p:ph idx="1" type="body"/>
          </p:nvPr>
        </p:nvSpPr>
        <p:spPr>
          <a:xfrm>
            <a:off x="767139" y="1792162"/>
            <a:ext cx="10662860" cy="4351338"/>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dk1"/>
              </a:buClr>
              <a:buSzPts val="1800"/>
              <a:buFont typeface="Arial"/>
              <a:buNone/>
              <a:defRPr b="0"/>
            </a:lvl1pPr>
            <a:lvl2pPr indent="-228600" lvl="1" marL="914400" algn="l">
              <a:lnSpc>
                <a:spcPct val="95000"/>
              </a:lnSpc>
              <a:spcBef>
                <a:spcPts val="800"/>
              </a:spcBef>
              <a:spcAft>
                <a:spcPts val="0"/>
              </a:spcAft>
              <a:buClr>
                <a:schemeClr val="dk1"/>
              </a:buClr>
              <a:buSzPts val="1800"/>
              <a:buFont typeface="Arial"/>
              <a:buNone/>
              <a:defRPr b="0"/>
            </a:lvl2pPr>
            <a:lvl3pPr indent="-228600" lvl="2" marL="1371600" algn="l">
              <a:lnSpc>
                <a:spcPct val="95000"/>
              </a:lnSpc>
              <a:spcBef>
                <a:spcPts val="800"/>
              </a:spcBef>
              <a:spcAft>
                <a:spcPts val="0"/>
              </a:spcAft>
              <a:buClr>
                <a:schemeClr val="dk1"/>
              </a:buClr>
              <a:buSzPts val="1800"/>
              <a:buFont typeface="Arial"/>
              <a:buNone/>
              <a:defRPr b="0"/>
            </a:lvl3pPr>
            <a:lvl4pPr indent="-228600" lvl="3" marL="1828800" algn="l">
              <a:lnSpc>
                <a:spcPct val="95000"/>
              </a:lnSpc>
              <a:spcBef>
                <a:spcPts val="800"/>
              </a:spcBef>
              <a:spcAft>
                <a:spcPts val="0"/>
              </a:spcAft>
              <a:buClr>
                <a:schemeClr val="dk1"/>
              </a:buClr>
              <a:buSzPts val="1800"/>
              <a:buFont typeface="Arial"/>
              <a:buNone/>
              <a:defRPr b="0"/>
            </a:lvl4pPr>
            <a:lvl5pPr indent="-228600" lvl="4" marL="2286000" algn="l">
              <a:lnSpc>
                <a:spcPct val="95000"/>
              </a:lnSpc>
              <a:spcBef>
                <a:spcPts val="800"/>
              </a:spcBef>
              <a:spcAft>
                <a:spcPts val="0"/>
              </a:spcAft>
              <a:buClr>
                <a:schemeClr val="dk1"/>
              </a:buClr>
              <a:buSzPts val="1800"/>
              <a:buFont typeface="Arial"/>
              <a:buNone/>
              <a:defRPr b="0"/>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12"/>
          <p:cNvSpPr txBox="1"/>
          <p:nvPr>
            <p:ph idx="2"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160">
          <p15:clr>
            <a:srgbClr val="FBAE40"/>
          </p15:clr>
        </p15:guide>
        <p15:guide id="2" orient="horz" pos="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Two Content">
  <p:cSld name="Title Subhead Two Content">
    <p:spTree>
      <p:nvGrpSpPr>
        <p:cNvPr id="53" name="Shape 53"/>
        <p:cNvGrpSpPr/>
        <p:nvPr/>
      </p:nvGrpSpPr>
      <p:grpSpPr>
        <a:xfrm>
          <a:off x="0" y="0"/>
          <a:ext cx="0" cy="0"/>
          <a:chOff x="0" y="0"/>
          <a:chExt cx="0" cy="0"/>
        </a:xfrm>
      </p:grpSpPr>
      <p:sp>
        <p:nvSpPr>
          <p:cNvPr id="54" name="Google Shape;54;p13"/>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3"/>
          <p:cNvSpPr txBox="1"/>
          <p:nvPr>
            <p:ph idx="1" type="body"/>
          </p:nvPr>
        </p:nvSpPr>
        <p:spPr>
          <a:xfrm>
            <a:off x="767141"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13"/>
          <p:cNvSpPr txBox="1"/>
          <p:nvPr>
            <p:ph idx="2" type="body"/>
          </p:nvPr>
        </p:nvSpPr>
        <p:spPr>
          <a:xfrm>
            <a:off x="6310146"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13"/>
          <p:cNvSpPr txBox="1"/>
          <p:nvPr>
            <p:ph idx="3"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Left Column">
  <p:cSld name="Title Subhead Left Column">
    <p:spTree>
      <p:nvGrpSpPr>
        <p:cNvPr id="58" name="Shape 58"/>
        <p:cNvGrpSpPr/>
        <p:nvPr/>
      </p:nvGrpSpPr>
      <p:grpSpPr>
        <a:xfrm>
          <a:off x="0" y="0"/>
          <a:ext cx="0" cy="0"/>
          <a:chOff x="0" y="0"/>
          <a:chExt cx="0" cy="0"/>
        </a:xfrm>
      </p:grpSpPr>
      <p:sp>
        <p:nvSpPr>
          <p:cNvPr id="59" name="Google Shape;59;p14"/>
          <p:cNvSpPr txBox="1"/>
          <p:nvPr>
            <p:ph idx="1" type="body"/>
          </p:nvPr>
        </p:nvSpPr>
        <p:spPr>
          <a:xfrm>
            <a:off x="767141"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14"/>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14"/>
          <p:cNvSpPr txBox="1"/>
          <p:nvPr>
            <p:ph idx="2"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Right Content">
  <p:cSld name="Title Subhead Right Content">
    <p:spTree>
      <p:nvGrpSpPr>
        <p:cNvPr id="62" name="Shape 62"/>
        <p:cNvGrpSpPr/>
        <p:nvPr/>
      </p:nvGrpSpPr>
      <p:grpSpPr>
        <a:xfrm>
          <a:off x="0" y="0"/>
          <a:ext cx="0" cy="0"/>
          <a:chOff x="0" y="0"/>
          <a:chExt cx="0" cy="0"/>
        </a:xfrm>
      </p:grpSpPr>
      <p:sp>
        <p:nvSpPr>
          <p:cNvPr id="63" name="Google Shape;63;p15"/>
          <p:cNvSpPr txBox="1"/>
          <p:nvPr>
            <p:ph idx="1" type="body"/>
          </p:nvPr>
        </p:nvSpPr>
        <p:spPr>
          <a:xfrm>
            <a:off x="6310146"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5"/>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5"/>
          <p:cNvSpPr txBox="1"/>
          <p:nvPr>
            <p:ph idx="2"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 Low Content">
  <p:cSld name="Title Sub Low Content">
    <p:spTree>
      <p:nvGrpSpPr>
        <p:cNvPr id="66" name="Shape 66"/>
        <p:cNvGrpSpPr/>
        <p:nvPr/>
      </p:nvGrpSpPr>
      <p:grpSpPr>
        <a:xfrm>
          <a:off x="0" y="0"/>
          <a:ext cx="0" cy="0"/>
          <a:chOff x="0" y="0"/>
          <a:chExt cx="0" cy="0"/>
        </a:xfrm>
      </p:grpSpPr>
      <p:sp>
        <p:nvSpPr>
          <p:cNvPr id="67" name="Google Shape;67;p16"/>
          <p:cNvSpPr txBox="1"/>
          <p:nvPr>
            <p:ph idx="1" type="body"/>
          </p:nvPr>
        </p:nvSpPr>
        <p:spPr>
          <a:xfrm>
            <a:off x="767141" y="4211234"/>
            <a:ext cx="10662860" cy="1960967"/>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16"/>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6"/>
          <p:cNvSpPr txBox="1"/>
          <p:nvPr>
            <p:ph idx="2"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Only">
  <p:cSld name="Title Subhead Only">
    <p:spTree>
      <p:nvGrpSpPr>
        <p:cNvPr id="70" name="Shape 70"/>
        <p:cNvGrpSpPr/>
        <p:nvPr/>
      </p:nvGrpSpPr>
      <p:grpSpPr>
        <a:xfrm>
          <a:off x="0" y="0"/>
          <a:ext cx="0" cy="0"/>
          <a:chOff x="0" y="0"/>
          <a:chExt cx="0" cy="0"/>
        </a:xfrm>
      </p:grpSpPr>
      <p:sp>
        <p:nvSpPr>
          <p:cNvPr id="71" name="Google Shape;71;p17"/>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17"/>
          <p:cNvSpPr txBox="1"/>
          <p:nvPr>
            <p:ph idx="1"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head Photo and Name">
  <p:cSld name="Subhead Photo and Name">
    <p:spTree>
      <p:nvGrpSpPr>
        <p:cNvPr id="73" name="Shape 73"/>
        <p:cNvGrpSpPr/>
        <p:nvPr/>
      </p:nvGrpSpPr>
      <p:grpSpPr>
        <a:xfrm>
          <a:off x="0" y="0"/>
          <a:ext cx="0" cy="0"/>
          <a:chOff x="0" y="0"/>
          <a:chExt cx="0" cy="0"/>
        </a:xfrm>
      </p:grpSpPr>
      <p:sp>
        <p:nvSpPr>
          <p:cNvPr id="74" name="Google Shape;74;p18"/>
          <p:cNvSpPr txBox="1"/>
          <p:nvPr>
            <p:ph idx="1" type="body"/>
          </p:nvPr>
        </p:nvSpPr>
        <p:spPr>
          <a:xfrm>
            <a:off x="6400801" y="2712275"/>
            <a:ext cx="4610099" cy="1259883"/>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dk1"/>
              </a:buClr>
              <a:buSzPts val="1620"/>
              <a:buFont typeface="Arial"/>
              <a:buNone/>
              <a:defRPr b="1" sz="1800"/>
            </a:lvl1pPr>
            <a:lvl2pPr indent="-228600" lvl="1" marL="914400" algn="l">
              <a:lnSpc>
                <a:spcPct val="95000"/>
              </a:lnSpc>
              <a:spcBef>
                <a:spcPts val="800"/>
              </a:spcBef>
              <a:spcAft>
                <a:spcPts val="0"/>
              </a:spcAft>
              <a:buClr>
                <a:schemeClr val="dk1"/>
              </a:buClr>
              <a:buSzPts val="1620"/>
              <a:buFont typeface="Arial"/>
              <a:buNone/>
              <a:defRPr sz="1800"/>
            </a:lvl2pPr>
            <a:lvl3pPr indent="-342900" lvl="2" marL="1371600" algn="ctr">
              <a:lnSpc>
                <a:spcPct val="95000"/>
              </a:lnSpc>
              <a:spcBef>
                <a:spcPts val="800"/>
              </a:spcBef>
              <a:spcAft>
                <a:spcPts val="0"/>
              </a:spcAft>
              <a:buClr>
                <a:schemeClr val="dk1"/>
              </a:buClr>
              <a:buSzPts val="1800"/>
              <a:buFont typeface="Arial"/>
              <a:buChar char="•"/>
              <a:defRPr/>
            </a:lvl3pPr>
            <a:lvl4pPr indent="-342900" lvl="3" marL="1828800" algn="ctr">
              <a:lnSpc>
                <a:spcPct val="95000"/>
              </a:lnSpc>
              <a:spcBef>
                <a:spcPts val="800"/>
              </a:spcBef>
              <a:spcAft>
                <a:spcPts val="0"/>
              </a:spcAft>
              <a:buClr>
                <a:schemeClr val="dk1"/>
              </a:buClr>
              <a:buSzPts val="1800"/>
              <a:buFont typeface="Arial"/>
              <a:buChar char="•"/>
              <a:defRPr/>
            </a:lvl4pPr>
            <a:lvl5pPr indent="-342900" lvl="4" marL="2286000" algn="ctr">
              <a:lnSpc>
                <a:spcPct val="95000"/>
              </a:lnSpc>
              <a:spcBef>
                <a:spcPts val="800"/>
              </a:spcBef>
              <a:spcAft>
                <a:spcPts val="0"/>
              </a:spcAft>
              <a:buClr>
                <a:schemeClr val="dk1"/>
              </a:buClr>
              <a:buSzPts val="1800"/>
              <a:buFont typeface="Arial"/>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8"/>
          <p:cNvSpPr/>
          <p:nvPr>
            <p:ph idx="2" type="pic"/>
          </p:nvPr>
        </p:nvSpPr>
        <p:spPr>
          <a:xfrm>
            <a:off x="762000" y="1790701"/>
            <a:ext cx="4964944" cy="4362915"/>
          </a:xfrm>
          <a:prstGeom prst="rect">
            <a:avLst/>
          </a:prstGeom>
          <a:noFill/>
          <a:ln>
            <a:noFill/>
          </a:ln>
        </p:spPr>
      </p:sp>
      <p:sp>
        <p:nvSpPr>
          <p:cNvPr id="76" name="Google Shape;76;p18"/>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8"/>
          <p:cNvSpPr txBox="1"/>
          <p:nvPr>
            <p:ph idx="3"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hart">
  <p:cSld name="Title Subhead Chart">
    <p:spTree>
      <p:nvGrpSpPr>
        <p:cNvPr id="78" name="Shape 78"/>
        <p:cNvGrpSpPr/>
        <p:nvPr/>
      </p:nvGrpSpPr>
      <p:grpSpPr>
        <a:xfrm>
          <a:off x="0" y="0"/>
          <a:ext cx="0" cy="0"/>
          <a:chOff x="0" y="0"/>
          <a:chExt cx="0" cy="0"/>
        </a:xfrm>
      </p:grpSpPr>
      <p:sp>
        <p:nvSpPr>
          <p:cNvPr id="79" name="Google Shape;79;p19"/>
          <p:cNvSpPr/>
          <p:nvPr>
            <p:ph idx="2" type="chart"/>
          </p:nvPr>
        </p:nvSpPr>
        <p:spPr>
          <a:xfrm>
            <a:off x="762000" y="1790700"/>
            <a:ext cx="10668000" cy="4381500"/>
          </a:xfrm>
          <a:prstGeom prst="rect">
            <a:avLst/>
          </a:prstGeom>
          <a:noFill/>
          <a:ln>
            <a:noFill/>
          </a:ln>
        </p:spPr>
        <p:txBody>
          <a:bodyPr anchorCtr="0" anchor="t" bIns="0" lIns="0" spcFirstLastPara="1" rIns="0" wrap="square" tIns="0">
            <a:noAutofit/>
          </a:bodyPr>
          <a:lstStyle>
            <a:lvl1pPr lvl="0" marR="0" rtl="0" algn="l">
              <a:lnSpc>
                <a:spcPct val="95000"/>
              </a:lnSpc>
              <a:spcBef>
                <a:spcPts val="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1pPr>
            <a:lvl2pPr lvl="1"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2pPr>
            <a:lvl3pPr lvl="2"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3pPr>
            <a:lvl4pPr lvl="3"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4pPr>
            <a:lvl5pPr lvl="4"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0" name="Google Shape;80;p19"/>
          <p:cNvSpPr txBox="1"/>
          <p:nvPr>
            <p:ph type="title"/>
          </p:nvPr>
        </p:nvSpPr>
        <p:spPr>
          <a:xfrm>
            <a:off x="768341" y="934241"/>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9"/>
          <p:cNvSpPr txBox="1"/>
          <p:nvPr>
            <p:ph idx="1" type="body"/>
          </p:nvPr>
        </p:nvSpPr>
        <p:spPr>
          <a:xfrm>
            <a:off x="762001" y="609600"/>
            <a:ext cx="10663767" cy="255942"/>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dk2"/>
              </a:buClr>
              <a:buSzPts val="1620"/>
              <a:buFont typeface="Arial"/>
              <a:buNone/>
              <a:defRPr b="1" sz="1800">
                <a:solidFill>
                  <a:schemeClr val="dk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19"/>
          <p:cNvSpPr txBox="1"/>
          <p:nvPr>
            <p:ph idx="3" type="body"/>
          </p:nvPr>
        </p:nvSpPr>
        <p:spPr>
          <a:xfrm>
            <a:off x="778180" y="1389064"/>
            <a:ext cx="10682816" cy="287337"/>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lt2"/>
              </a:buClr>
              <a:buSzPts val="1620"/>
              <a:buFont typeface="Arial"/>
              <a:buNone/>
              <a:defRPr b="1" sz="1800">
                <a:solidFill>
                  <a:schemeClr val="lt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3" name="Shape 83"/>
        <p:cNvGrpSpPr/>
        <p:nvPr/>
      </p:nvGrpSpPr>
      <p:grpSpPr>
        <a:xfrm>
          <a:off x="0" y="0"/>
          <a:ext cx="0" cy="0"/>
          <a:chOff x="0" y="0"/>
          <a:chExt cx="0" cy="0"/>
        </a:xfrm>
      </p:grpSpPr>
    </p:spTree>
  </p:cSld>
  <p:clrMapOvr>
    <a:masterClrMapping/>
  </p:clrMapOvr>
  <p:extLst>
    <p:ext uri="{DCECCB84-F9BA-43D5-87BE-67443E8EF086}">
      <p15:sldGuideLst>
        <p15:guide id="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9" name="Shape 19"/>
        <p:cNvGrpSpPr/>
        <p:nvPr/>
      </p:nvGrpSpPr>
      <p:grpSpPr>
        <a:xfrm>
          <a:off x="0" y="0"/>
          <a:ext cx="0" cy="0"/>
          <a:chOff x="0" y="0"/>
          <a:chExt cx="0" cy="0"/>
        </a:xfrm>
      </p:grpSpPr>
      <p:sp>
        <p:nvSpPr>
          <p:cNvPr id="20" name="Google Shape;20;p3"/>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
          <p:cNvSpPr txBox="1"/>
          <p:nvPr>
            <p:ph idx="1" type="body"/>
          </p:nvPr>
        </p:nvSpPr>
        <p:spPr>
          <a:xfrm>
            <a:off x="767139" y="1792162"/>
            <a:ext cx="10662860"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Char char="•"/>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page Photo Layout">
  <p:cSld name="Full-page Photo Layout">
    <p:spTree>
      <p:nvGrpSpPr>
        <p:cNvPr id="84" name="Shape 84"/>
        <p:cNvGrpSpPr/>
        <p:nvPr/>
      </p:nvGrpSpPr>
      <p:grpSpPr>
        <a:xfrm>
          <a:off x="0" y="0"/>
          <a:ext cx="0" cy="0"/>
          <a:chOff x="0" y="0"/>
          <a:chExt cx="0" cy="0"/>
        </a:xfrm>
      </p:grpSpPr>
      <p:sp>
        <p:nvSpPr>
          <p:cNvPr id="85" name="Google Shape;85;p21"/>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21"/>
          <p:cNvSpPr/>
          <p:nvPr>
            <p:ph idx="2" type="pic"/>
          </p:nvPr>
        </p:nvSpPr>
        <p:spPr>
          <a:xfrm>
            <a:off x="0" y="0"/>
            <a:ext cx="12192000" cy="6858000"/>
          </a:xfrm>
          <a:prstGeom prst="rect">
            <a:avLst/>
          </a:prstGeom>
          <a:solidFill>
            <a:srgbClr val="D8D8D8"/>
          </a:solid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1 Divider">
  <p:cSld name="Pattern 1 Divider">
    <p:spTree>
      <p:nvGrpSpPr>
        <p:cNvPr id="87" name="Shape 87"/>
        <p:cNvGrpSpPr/>
        <p:nvPr/>
      </p:nvGrpSpPr>
      <p:grpSpPr>
        <a:xfrm>
          <a:off x="0" y="0"/>
          <a:ext cx="0" cy="0"/>
          <a:chOff x="0" y="0"/>
          <a:chExt cx="0" cy="0"/>
        </a:xfrm>
      </p:grpSpPr>
      <p:grpSp>
        <p:nvGrpSpPr>
          <p:cNvPr id="88" name="Google Shape;88;p22"/>
          <p:cNvGrpSpPr/>
          <p:nvPr/>
        </p:nvGrpSpPr>
        <p:grpSpPr>
          <a:xfrm>
            <a:off x="0" y="-8807"/>
            <a:ext cx="12192000" cy="6866807"/>
            <a:chOff x="0" y="-8807"/>
            <a:chExt cx="9144000" cy="6866807"/>
          </a:xfrm>
        </p:grpSpPr>
        <p:pic>
          <p:nvPicPr>
            <p:cNvPr id="89" name="Google Shape;89;p22"/>
            <p:cNvPicPr preferRelativeResize="0"/>
            <p:nvPr/>
          </p:nvPicPr>
          <p:blipFill rotWithShape="1">
            <a:blip r:embed="rId2">
              <a:alphaModFix/>
            </a:blip>
            <a:srcRect b="0" l="0" r="0" t="0"/>
            <a:stretch/>
          </p:blipFill>
          <p:spPr>
            <a:xfrm>
              <a:off x="0" y="-8807"/>
              <a:ext cx="9144000" cy="5551714"/>
            </a:xfrm>
            <a:prstGeom prst="rect">
              <a:avLst/>
            </a:prstGeom>
            <a:noFill/>
            <a:ln>
              <a:noFill/>
            </a:ln>
          </p:spPr>
        </p:pic>
        <p:pic>
          <p:nvPicPr>
            <p:cNvPr id="90" name="Google Shape;90;p22"/>
            <p:cNvPicPr preferRelativeResize="0"/>
            <p:nvPr/>
          </p:nvPicPr>
          <p:blipFill rotWithShape="1">
            <a:blip r:embed="rId2">
              <a:alphaModFix/>
            </a:blip>
            <a:srcRect b="60347" l="0" r="0" t="0"/>
            <a:stretch/>
          </p:blipFill>
          <p:spPr>
            <a:xfrm>
              <a:off x="0" y="4656569"/>
              <a:ext cx="9144000" cy="2201431"/>
            </a:xfrm>
            <a:prstGeom prst="rect">
              <a:avLst/>
            </a:prstGeom>
            <a:noFill/>
            <a:ln>
              <a:noFill/>
            </a:ln>
          </p:spPr>
        </p:pic>
      </p:grpSp>
      <p:grpSp>
        <p:nvGrpSpPr>
          <p:cNvPr id="91" name="Google Shape;91;p22"/>
          <p:cNvGrpSpPr/>
          <p:nvPr/>
        </p:nvGrpSpPr>
        <p:grpSpPr>
          <a:xfrm>
            <a:off x="-6175" y="1"/>
            <a:ext cx="12204428" cy="2018567"/>
            <a:chOff x="-4632" y="1"/>
            <a:chExt cx="9153321" cy="2018567"/>
          </a:xfrm>
        </p:grpSpPr>
        <p:sp>
          <p:nvSpPr>
            <p:cNvPr id="92" name="Google Shape;92;p22"/>
            <p:cNvSpPr/>
            <p:nvPr/>
          </p:nvSpPr>
          <p:spPr>
            <a:xfrm>
              <a:off x="-4471" y="1"/>
              <a:ext cx="9152942" cy="169758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Arial"/>
                <a:ea typeface="Arial"/>
                <a:cs typeface="Arial"/>
                <a:sym typeface="Arial"/>
              </a:endParaRPr>
            </a:p>
          </p:txBody>
        </p:sp>
        <p:sp>
          <p:nvSpPr>
            <p:cNvPr id="93" name="Google Shape;93;p22"/>
            <p:cNvSpPr/>
            <p:nvPr/>
          </p:nvSpPr>
          <p:spPr>
            <a:xfrm>
              <a:off x="-4632" y="1651788"/>
              <a:ext cx="9153321" cy="366780"/>
            </a:xfrm>
            <a:custGeom>
              <a:rect b="b" l="l" r="r" t="t"/>
              <a:pathLst>
                <a:path extrusionOk="0" h="10067" w="10008">
                  <a:moveTo>
                    <a:pt x="5" y="66"/>
                  </a:moveTo>
                  <a:lnTo>
                    <a:pt x="10003" y="0"/>
                  </a:lnTo>
                  <a:cubicBezTo>
                    <a:pt x="10004" y="2614"/>
                    <a:pt x="10007" y="2614"/>
                    <a:pt x="10008" y="5228"/>
                  </a:cubicBezTo>
                  <a:lnTo>
                    <a:pt x="1129" y="5323"/>
                  </a:lnTo>
                  <a:cubicBezTo>
                    <a:pt x="969" y="5323"/>
                    <a:pt x="838" y="6040"/>
                    <a:pt x="725" y="8098"/>
                  </a:cubicBezTo>
                  <a:lnTo>
                    <a:pt x="725" y="8098"/>
                  </a:lnTo>
                  <a:cubicBezTo>
                    <a:pt x="712" y="8366"/>
                    <a:pt x="697" y="8635"/>
                    <a:pt x="684" y="8993"/>
                  </a:cubicBezTo>
                  <a:cubicBezTo>
                    <a:pt x="665" y="9261"/>
                    <a:pt x="649" y="9709"/>
                    <a:pt x="633" y="10067"/>
                  </a:cubicBezTo>
                  <a:cubicBezTo>
                    <a:pt x="615" y="9709"/>
                    <a:pt x="600" y="9261"/>
                    <a:pt x="584" y="8993"/>
                  </a:cubicBezTo>
                  <a:cubicBezTo>
                    <a:pt x="568" y="8635"/>
                    <a:pt x="555" y="8366"/>
                    <a:pt x="540" y="8098"/>
                  </a:cubicBezTo>
                  <a:lnTo>
                    <a:pt x="540" y="8098"/>
                  </a:lnTo>
                  <a:cubicBezTo>
                    <a:pt x="429" y="6129"/>
                    <a:pt x="291" y="5323"/>
                    <a:pt x="136" y="5323"/>
                  </a:cubicBezTo>
                  <a:lnTo>
                    <a:pt x="0" y="5329"/>
                  </a:lnTo>
                  <a:cubicBezTo>
                    <a:pt x="2" y="3575"/>
                    <a:pt x="3" y="1820"/>
                    <a:pt x="5" y="6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350">
                <a:solidFill>
                  <a:schemeClr val="dk1"/>
                </a:solidFill>
                <a:latin typeface="Arial"/>
                <a:ea typeface="Arial"/>
                <a:cs typeface="Arial"/>
                <a:sym typeface="Arial"/>
              </a:endParaRPr>
            </a:p>
          </p:txBody>
        </p:sp>
      </p:grpSp>
      <p:sp>
        <p:nvSpPr>
          <p:cNvPr id="94" name="Google Shape;94;p22"/>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22"/>
          <p:cNvSpPr/>
          <p:nvPr/>
        </p:nvSpPr>
        <p:spPr>
          <a:xfrm>
            <a:off x="1" y="6172200"/>
            <a:ext cx="12203923" cy="6858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50">
              <a:solidFill>
                <a:schemeClr val="lt1"/>
              </a:solidFill>
              <a:latin typeface="Arial"/>
              <a:ea typeface="Arial"/>
              <a:cs typeface="Arial"/>
              <a:sym typeface="Arial"/>
            </a:endParaRPr>
          </a:p>
        </p:txBody>
      </p:sp>
      <p:sp>
        <p:nvSpPr>
          <p:cNvPr id="96" name="Google Shape;96;p22"/>
          <p:cNvSpPr txBox="1"/>
          <p:nvPr/>
        </p:nvSpPr>
        <p:spPr>
          <a:xfrm>
            <a:off x="10630443" y="6406989"/>
            <a:ext cx="419492" cy="138499"/>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fld id="{00000000-1234-1234-1234-123412341234}" type="slidenum">
              <a:rPr lang="en-US" sz="900">
                <a:solidFill>
                  <a:schemeClr val="dk1"/>
                </a:solidFill>
                <a:latin typeface="Arial"/>
                <a:ea typeface="Arial"/>
                <a:cs typeface="Arial"/>
                <a:sym typeface="Arial"/>
              </a:rPr>
              <a:t>‹#›</a:t>
            </a:fld>
            <a:endParaRPr sz="900">
              <a:solidFill>
                <a:schemeClr val="dk1"/>
              </a:solidFill>
              <a:latin typeface="Arial"/>
              <a:ea typeface="Arial"/>
              <a:cs typeface="Arial"/>
              <a:sym typeface="Arial"/>
            </a:endParaRPr>
          </a:p>
        </p:txBody>
      </p:sp>
      <p:pic>
        <p:nvPicPr>
          <p:cNvPr id="97" name="Google Shape;97;p22"/>
          <p:cNvPicPr preferRelativeResize="0"/>
          <p:nvPr/>
        </p:nvPicPr>
        <p:blipFill rotWithShape="1">
          <a:blip r:embed="rId3">
            <a:alphaModFix/>
          </a:blip>
          <a:srcRect b="0" l="0" r="0" t="0"/>
          <a:stretch/>
        </p:blipFill>
        <p:spPr>
          <a:xfrm>
            <a:off x="698518" y="6326189"/>
            <a:ext cx="2568161" cy="34928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ttern 3 Thank You" showMasterSp="0">
  <p:cSld name="Pattern 3 Thank You">
    <p:spTree>
      <p:nvGrpSpPr>
        <p:cNvPr id="98" name="Shape 98"/>
        <p:cNvGrpSpPr/>
        <p:nvPr/>
      </p:nvGrpSpPr>
      <p:grpSpPr>
        <a:xfrm>
          <a:off x="0" y="0"/>
          <a:ext cx="0" cy="0"/>
          <a:chOff x="0" y="0"/>
          <a:chExt cx="0" cy="0"/>
        </a:xfrm>
      </p:grpSpPr>
      <p:grpSp>
        <p:nvGrpSpPr>
          <p:cNvPr id="99" name="Google Shape;99;p23"/>
          <p:cNvGrpSpPr/>
          <p:nvPr/>
        </p:nvGrpSpPr>
        <p:grpSpPr>
          <a:xfrm>
            <a:off x="1" y="0"/>
            <a:ext cx="12196348" cy="6858000"/>
            <a:chOff x="0" y="0"/>
            <a:chExt cx="9147261" cy="6858000"/>
          </a:xfrm>
        </p:grpSpPr>
        <p:pic>
          <p:nvPicPr>
            <p:cNvPr id="100" name="Google Shape;100;p23"/>
            <p:cNvPicPr preferRelativeResize="0"/>
            <p:nvPr/>
          </p:nvPicPr>
          <p:blipFill rotWithShape="1">
            <a:blip r:embed="rId2">
              <a:alphaModFix/>
            </a:blip>
            <a:srcRect b="0" l="0" r="0" t="0"/>
            <a:stretch/>
          </p:blipFill>
          <p:spPr>
            <a:xfrm>
              <a:off x="0" y="0"/>
              <a:ext cx="9144000" cy="5551714"/>
            </a:xfrm>
            <a:prstGeom prst="rect">
              <a:avLst/>
            </a:prstGeom>
            <a:noFill/>
            <a:ln>
              <a:noFill/>
            </a:ln>
          </p:spPr>
        </p:pic>
        <p:pic>
          <p:nvPicPr>
            <p:cNvPr id="101" name="Google Shape;101;p23"/>
            <p:cNvPicPr preferRelativeResize="0"/>
            <p:nvPr/>
          </p:nvPicPr>
          <p:blipFill rotWithShape="1">
            <a:blip r:embed="rId2">
              <a:alphaModFix/>
            </a:blip>
            <a:srcRect b="47184" l="0" r="0" t="0"/>
            <a:stretch/>
          </p:blipFill>
          <p:spPr>
            <a:xfrm>
              <a:off x="3261" y="3925832"/>
              <a:ext cx="9144000" cy="2932168"/>
            </a:xfrm>
            <a:prstGeom prst="rect">
              <a:avLst/>
            </a:prstGeom>
            <a:noFill/>
            <a:ln>
              <a:noFill/>
            </a:ln>
          </p:spPr>
        </p:pic>
      </p:grpSp>
      <p:sp>
        <p:nvSpPr>
          <p:cNvPr id="102" name="Google Shape;102;p23"/>
          <p:cNvSpPr txBox="1"/>
          <p:nvPr>
            <p:ph type="title"/>
          </p:nvPr>
        </p:nvSpPr>
        <p:spPr>
          <a:xfrm>
            <a:off x="1103966" y="2967114"/>
            <a:ext cx="9906935" cy="577079"/>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lt1"/>
              </a:buClr>
              <a:buSzPts val="2700"/>
              <a:buFont typeface="Arial"/>
              <a:buNone/>
              <a:defRPr b="0" i="1" sz="27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03" name="Google Shape;103;p23"/>
          <p:cNvGrpSpPr/>
          <p:nvPr/>
        </p:nvGrpSpPr>
        <p:grpSpPr>
          <a:xfrm>
            <a:off x="4787901" y="5083176"/>
            <a:ext cx="2616200" cy="946151"/>
            <a:chOff x="3590926" y="5083175"/>
            <a:chExt cx="1962150" cy="946151"/>
          </a:xfrm>
        </p:grpSpPr>
        <p:sp>
          <p:nvSpPr>
            <p:cNvPr id="104" name="Google Shape;104;p23"/>
            <p:cNvSpPr/>
            <p:nvPr/>
          </p:nvSpPr>
          <p:spPr>
            <a:xfrm>
              <a:off x="4276726" y="5175250"/>
              <a:ext cx="201613" cy="90488"/>
            </a:xfrm>
            <a:custGeom>
              <a:rect b="b" l="l" r="r" t="t"/>
              <a:pathLst>
                <a:path extrusionOk="0" h="58" w="127">
                  <a:moveTo>
                    <a:pt x="19" y="0"/>
                  </a:moveTo>
                  <a:cubicBezTo>
                    <a:pt x="0" y="18"/>
                    <a:pt x="0" y="18"/>
                    <a:pt x="0" y="18"/>
                  </a:cubicBezTo>
                  <a:cubicBezTo>
                    <a:pt x="43" y="20"/>
                    <a:pt x="84" y="35"/>
                    <a:pt x="118" y="58"/>
                  </a:cubicBezTo>
                  <a:cubicBezTo>
                    <a:pt x="121" y="53"/>
                    <a:pt x="124" y="47"/>
                    <a:pt x="127" y="42"/>
                  </a:cubicBezTo>
                  <a:cubicBezTo>
                    <a:pt x="96" y="20"/>
                    <a:pt x="59" y="4"/>
                    <a:pt x="19" y="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 name="Google Shape;105;p23"/>
            <p:cNvSpPr/>
            <p:nvPr/>
          </p:nvSpPr>
          <p:spPr>
            <a:xfrm>
              <a:off x="4424363" y="5083175"/>
              <a:ext cx="285750" cy="333375"/>
            </a:xfrm>
            <a:custGeom>
              <a:rect b="b" l="l" r="r" t="t"/>
              <a:pathLst>
                <a:path extrusionOk="0" h="211" w="181">
                  <a:moveTo>
                    <a:pt x="164" y="0"/>
                  </a:moveTo>
                  <a:cubicBezTo>
                    <a:pt x="109" y="16"/>
                    <a:pt x="63" y="53"/>
                    <a:pt x="34" y="100"/>
                  </a:cubicBezTo>
                  <a:cubicBezTo>
                    <a:pt x="31" y="105"/>
                    <a:pt x="28" y="111"/>
                    <a:pt x="25" y="116"/>
                  </a:cubicBezTo>
                  <a:cubicBezTo>
                    <a:pt x="11" y="142"/>
                    <a:pt x="3" y="171"/>
                    <a:pt x="0" y="202"/>
                  </a:cubicBezTo>
                  <a:cubicBezTo>
                    <a:pt x="10" y="211"/>
                    <a:pt x="10" y="211"/>
                    <a:pt x="10" y="211"/>
                  </a:cubicBezTo>
                  <a:cubicBezTo>
                    <a:pt x="11" y="180"/>
                    <a:pt x="21" y="150"/>
                    <a:pt x="36" y="124"/>
                  </a:cubicBezTo>
                  <a:cubicBezTo>
                    <a:pt x="38" y="119"/>
                    <a:pt x="42" y="114"/>
                    <a:pt x="45" y="109"/>
                  </a:cubicBezTo>
                  <a:cubicBezTo>
                    <a:pt x="76" y="63"/>
                    <a:pt x="125" y="29"/>
                    <a:pt x="181" y="17"/>
                  </a:cubicBezTo>
                  <a:lnTo>
                    <a:pt x="164"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 name="Google Shape;106;p23"/>
            <p:cNvSpPr/>
            <p:nvPr/>
          </p:nvSpPr>
          <p:spPr>
            <a:xfrm>
              <a:off x="4371976" y="5083175"/>
              <a:ext cx="284163" cy="333375"/>
            </a:xfrm>
            <a:custGeom>
              <a:rect b="b" l="l" r="r" t="t"/>
              <a:pathLst>
                <a:path extrusionOk="0" h="211" w="180">
                  <a:moveTo>
                    <a:pt x="16" y="0"/>
                  </a:moveTo>
                  <a:cubicBezTo>
                    <a:pt x="0" y="17"/>
                    <a:pt x="0" y="17"/>
                    <a:pt x="0" y="17"/>
                  </a:cubicBezTo>
                  <a:cubicBezTo>
                    <a:pt x="92" y="38"/>
                    <a:pt x="166" y="116"/>
                    <a:pt x="171" y="211"/>
                  </a:cubicBezTo>
                  <a:cubicBezTo>
                    <a:pt x="180" y="202"/>
                    <a:pt x="180" y="202"/>
                    <a:pt x="180" y="202"/>
                  </a:cubicBezTo>
                  <a:cubicBezTo>
                    <a:pt x="173" y="106"/>
                    <a:pt x="106" y="26"/>
                    <a:pt x="16" y="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23"/>
            <p:cNvSpPr/>
            <p:nvPr/>
          </p:nvSpPr>
          <p:spPr>
            <a:xfrm>
              <a:off x="4467226" y="5319713"/>
              <a:ext cx="73025" cy="136525"/>
            </a:xfrm>
            <a:custGeom>
              <a:rect b="b" l="l" r="r" t="t"/>
              <a:pathLst>
                <a:path extrusionOk="0" h="87" w="47">
                  <a:moveTo>
                    <a:pt x="0" y="78"/>
                  </a:moveTo>
                  <a:cubicBezTo>
                    <a:pt x="9" y="87"/>
                    <a:pt x="9" y="87"/>
                    <a:pt x="9" y="87"/>
                  </a:cubicBezTo>
                  <a:cubicBezTo>
                    <a:pt x="16" y="59"/>
                    <a:pt x="29" y="34"/>
                    <a:pt x="47" y="12"/>
                  </a:cubicBezTo>
                  <a:cubicBezTo>
                    <a:pt x="44" y="8"/>
                    <a:pt x="40" y="4"/>
                    <a:pt x="37" y="0"/>
                  </a:cubicBezTo>
                  <a:cubicBezTo>
                    <a:pt x="20" y="23"/>
                    <a:pt x="7" y="50"/>
                    <a:pt x="0" y="7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 name="Google Shape;108;p23"/>
            <p:cNvSpPr/>
            <p:nvPr/>
          </p:nvSpPr>
          <p:spPr>
            <a:xfrm>
              <a:off x="4540251" y="5175250"/>
              <a:ext cx="265113" cy="144463"/>
            </a:xfrm>
            <a:custGeom>
              <a:rect b="b" l="l" r="r" t="t"/>
              <a:pathLst>
                <a:path extrusionOk="0" h="92" w="167">
                  <a:moveTo>
                    <a:pt x="167" y="18"/>
                  </a:moveTo>
                  <a:cubicBezTo>
                    <a:pt x="148" y="0"/>
                    <a:pt x="148" y="0"/>
                    <a:pt x="148" y="0"/>
                  </a:cubicBezTo>
                  <a:cubicBezTo>
                    <a:pt x="89" y="7"/>
                    <a:pt x="36" y="36"/>
                    <a:pt x="0" y="80"/>
                  </a:cubicBezTo>
                  <a:cubicBezTo>
                    <a:pt x="3" y="84"/>
                    <a:pt x="7" y="88"/>
                    <a:pt x="10" y="92"/>
                  </a:cubicBezTo>
                  <a:cubicBezTo>
                    <a:pt x="49" y="49"/>
                    <a:pt x="106" y="21"/>
                    <a:pt x="167" y="18"/>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 name="Google Shape;109;p23"/>
            <p:cNvSpPr/>
            <p:nvPr/>
          </p:nvSpPr>
          <p:spPr>
            <a:xfrm>
              <a:off x="4481513" y="5254625"/>
              <a:ext cx="133350" cy="201613"/>
            </a:xfrm>
            <a:custGeom>
              <a:rect b="b" l="l" r="r" t="t"/>
              <a:pathLst>
                <a:path extrusionOk="0" h="128" w="85">
                  <a:moveTo>
                    <a:pt x="48" y="41"/>
                  </a:moveTo>
                  <a:cubicBezTo>
                    <a:pt x="45" y="37"/>
                    <a:pt x="41" y="33"/>
                    <a:pt x="38" y="29"/>
                  </a:cubicBezTo>
                  <a:cubicBezTo>
                    <a:pt x="29" y="18"/>
                    <a:pt x="19" y="9"/>
                    <a:pt x="9" y="0"/>
                  </a:cubicBezTo>
                  <a:cubicBezTo>
                    <a:pt x="6" y="5"/>
                    <a:pt x="2" y="10"/>
                    <a:pt x="0" y="15"/>
                  </a:cubicBezTo>
                  <a:cubicBezTo>
                    <a:pt x="10" y="23"/>
                    <a:pt x="19" y="32"/>
                    <a:pt x="28" y="41"/>
                  </a:cubicBezTo>
                  <a:cubicBezTo>
                    <a:pt x="31" y="45"/>
                    <a:pt x="35" y="49"/>
                    <a:pt x="38" y="53"/>
                  </a:cubicBezTo>
                  <a:cubicBezTo>
                    <a:pt x="55" y="75"/>
                    <a:pt x="69" y="100"/>
                    <a:pt x="76" y="128"/>
                  </a:cubicBezTo>
                  <a:cubicBezTo>
                    <a:pt x="85" y="119"/>
                    <a:pt x="85" y="119"/>
                    <a:pt x="85" y="119"/>
                  </a:cubicBezTo>
                  <a:cubicBezTo>
                    <a:pt x="78" y="91"/>
                    <a:pt x="65" y="64"/>
                    <a:pt x="48" y="41"/>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23"/>
            <p:cNvSpPr/>
            <p:nvPr/>
          </p:nvSpPr>
          <p:spPr>
            <a:xfrm>
              <a:off x="4716463" y="5921375"/>
              <a:ext cx="50800" cy="106363"/>
            </a:xfrm>
            <a:custGeom>
              <a:rect b="b" l="l" r="r" t="t"/>
              <a:pathLst>
                <a:path extrusionOk="0" h="67" w="32">
                  <a:moveTo>
                    <a:pt x="0" y="67"/>
                  </a:moveTo>
                  <a:lnTo>
                    <a:pt x="0" y="0"/>
                  </a:lnTo>
                  <a:lnTo>
                    <a:pt x="32" y="0"/>
                  </a:lnTo>
                  <a:lnTo>
                    <a:pt x="32" y="10"/>
                  </a:lnTo>
                  <a:lnTo>
                    <a:pt x="11" y="10"/>
                  </a:lnTo>
                  <a:lnTo>
                    <a:pt x="11" y="27"/>
                  </a:lnTo>
                  <a:lnTo>
                    <a:pt x="27" y="27"/>
                  </a:lnTo>
                  <a:lnTo>
                    <a:pt x="27" y="37"/>
                  </a:lnTo>
                  <a:lnTo>
                    <a:pt x="11" y="37"/>
                  </a:lnTo>
                  <a:lnTo>
                    <a:pt x="11"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 name="Google Shape;111;p23"/>
            <p:cNvSpPr/>
            <p:nvPr/>
          </p:nvSpPr>
          <p:spPr>
            <a:xfrm>
              <a:off x="4781551" y="5919788"/>
              <a:ext cx="55563" cy="109538"/>
            </a:xfrm>
            <a:custGeom>
              <a:rect b="b" l="l" r="r" t="t"/>
              <a:pathLst>
                <a:path extrusionOk="0" h="69" w="35">
                  <a:moveTo>
                    <a:pt x="0" y="17"/>
                  </a:moveTo>
                  <a:cubicBezTo>
                    <a:pt x="0" y="8"/>
                    <a:pt x="5" y="0"/>
                    <a:pt x="17" y="0"/>
                  </a:cubicBezTo>
                  <a:cubicBezTo>
                    <a:pt x="29" y="0"/>
                    <a:pt x="35" y="8"/>
                    <a:pt x="35" y="17"/>
                  </a:cubicBezTo>
                  <a:cubicBezTo>
                    <a:pt x="35" y="52"/>
                    <a:pt x="35" y="52"/>
                    <a:pt x="35" y="52"/>
                  </a:cubicBezTo>
                  <a:cubicBezTo>
                    <a:pt x="35" y="61"/>
                    <a:pt x="29" y="69"/>
                    <a:pt x="17" y="69"/>
                  </a:cubicBezTo>
                  <a:cubicBezTo>
                    <a:pt x="5" y="69"/>
                    <a:pt x="0" y="61"/>
                    <a:pt x="0" y="52"/>
                  </a:cubicBezTo>
                  <a:lnTo>
                    <a:pt x="0" y="17"/>
                  </a:lnTo>
                  <a:close/>
                  <a:moveTo>
                    <a:pt x="11" y="52"/>
                  </a:moveTo>
                  <a:cubicBezTo>
                    <a:pt x="11" y="57"/>
                    <a:pt x="13" y="59"/>
                    <a:pt x="17" y="59"/>
                  </a:cubicBezTo>
                  <a:cubicBezTo>
                    <a:pt x="22" y="59"/>
                    <a:pt x="23" y="57"/>
                    <a:pt x="23" y="52"/>
                  </a:cubicBezTo>
                  <a:cubicBezTo>
                    <a:pt x="23" y="18"/>
                    <a:pt x="23" y="18"/>
                    <a:pt x="23" y="18"/>
                  </a:cubicBezTo>
                  <a:cubicBezTo>
                    <a:pt x="23" y="13"/>
                    <a:pt x="22" y="10"/>
                    <a:pt x="17" y="10"/>
                  </a:cubicBezTo>
                  <a:cubicBezTo>
                    <a:pt x="13" y="10"/>
                    <a:pt x="11" y="13"/>
                    <a:pt x="11" y="18"/>
                  </a:cubicBezTo>
                  <a:lnTo>
                    <a:pt x="11" y="5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 name="Google Shape;112;p23"/>
            <p:cNvSpPr/>
            <p:nvPr/>
          </p:nvSpPr>
          <p:spPr>
            <a:xfrm>
              <a:off x="4852988" y="5921375"/>
              <a:ext cx="58738" cy="106363"/>
            </a:xfrm>
            <a:custGeom>
              <a:rect b="b" l="l" r="r" t="t"/>
              <a:pathLst>
                <a:path extrusionOk="0" h="67" w="37">
                  <a:moveTo>
                    <a:pt x="11" y="67"/>
                  </a:moveTo>
                  <a:cubicBezTo>
                    <a:pt x="0" y="67"/>
                    <a:pt x="0" y="67"/>
                    <a:pt x="0" y="67"/>
                  </a:cubicBezTo>
                  <a:cubicBezTo>
                    <a:pt x="0" y="0"/>
                    <a:pt x="0" y="0"/>
                    <a:pt x="0" y="0"/>
                  </a:cubicBezTo>
                  <a:cubicBezTo>
                    <a:pt x="16" y="0"/>
                    <a:pt x="16" y="0"/>
                    <a:pt x="16" y="0"/>
                  </a:cubicBezTo>
                  <a:cubicBezTo>
                    <a:pt x="29" y="0"/>
                    <a:pt x="35" y="6"/>
                    <a:pt x="35" y="20"/>
                  </a:cubicBezTo>
                  <a:cubicBezTo>
                    <a:pt x="35" y="31"/>
                    <a:pt x="31" y="35"/>
                    <a:pt x="27" y="37"/>
                  </a:cubicBezTo>
                  <a:cubicBezTo>
                    <a:pt x="37" y="67"/>
                    <a:pt x="37" y="67"/>
                    <a:pt x="37" y="67"/>
                  </a:cubicBezTo>
                  <a:cubicBezTo>
                    <a:pt x="25" y="67"/>
                    <a:pt x="25" y="67"/>
                    <a:pt x="25" y="67"/>
                  </a:cubicBezTo>
                  <a:cubicBezTo>
                    <a:pt x="17" y="39"/>
                    <a:pt x="17" y="39"/>
                    <a:pt x="17" y="39"/>
                  </a:cubicBezTo>
                  <a:cubicBezTo>
                    <a:pt x="16" y="40"/>
                    <a:pt x="13" y="40"/>
                    <a:pt x="11" y="40"/>
                  </a:cubicBezTo>
                  <a:lnTo>
                    <a:pt x="11" y="67"/>
                  </a:lnTo>
                  <a:close/>
                  <a:moveTo>
                    <a:pt x="11" y="30"/>
                  </a:moveTo>
                  <a:cubicBezTo>
                    <a:pt x="15" y="30"/>
                    <a:pt x="15" y="30"/>
                    <a:pt x="15" y="30"/>
                  </a:cubicBezTo>
                  <a:cubicBezTo>
                    <a:pt x="22" y="30"/>
                    <a:pt x="24" y="28"/>
                    <a:pt x="24" y="20"/>
                  </a:cubicBezTo>
                  <a:cubicBezTo>
                    <a:pt x="24" y="12"/>
                    <a:pt x="22" y="10"/>
                    <a:pt x="15" y="10"/>
                  </a:cubicBezTo>
                  <a:cubicBezTo>
                    <a:pt x="11" y="10"/>
                    <a:pt x="11" y="10"/>
                    <a:pt x="11" y="10"/>
                  </a:cubicBezTo>
                  <a:lnTo>
                    <a:pt x="11" y="3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 name="Google Shape;113;p23"/>
            <p:cNvSpPr/>
            <p:nvPr/>
          </p:nvSpPr>
          <p:spPr>
            <a:xfrm>
              <a:off x="3889376" y="5921375"/>
              <a:ext cx="50800" cy="106363"/>
            </a:xfrm>
            <a:custGeom>
              <a:rect b="b" l="l" r="r" t="t"/>
              <a:pathLst>
                <a:path extrusionOk="0" h="67" w="32">
                  <a:moveTo>
                    <a:pt x="0" y="67"/>
                  </a:moveTo>
                  <a:lnTo>
                    <a:pt x="0" y="0"/>
                  </a:lnTo>
                  <a:lnTo>
                    <a:pt x="32" y="0"/>
                  </a:lnTo>
                  <a:lnTo>
                    <a:pt x="32" y="10"/>
                  </a:lnTo>
                  <a:lnTo>
                    <a:pt x="11" y="10"/>
                  </a:lnTo>
                  <a:lnTo>
                    <a:pt x="11" y="27"/>
                  </a:lnTo>
                  <a:lnTo>
                    <a:pt x="27" y="27"/>
                  </a:lnTo>
                  <a:lnTo>
                    <a:pt x="27" y="37"/>
                  </a:lnTo>
                  <a:lnTo>
                    <a:pt x="11" y="37"/>
                  </a:lnTo>
                  <a:lnTo>
                    <a:pt x="11"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 name="Google Shape;114;p23"/>
            <p:cNvSpPr/>
            <p:nvPr/>
          </p:nvSpPr>
          <p:spPr>
            <a:xfrm>
              <a:off x="3954463" y="5919788"/>
              <a:ext cx="55563" cy="109538"/>
            </a:xfrm>
            <a:custGeom>
              <a:rect b="b" l="l" r="r" t="t"/>
              <a:pathLst>
                <a:path extrusionOk="0" h="69" w="35">
                  <a:moveTo>
                    <a:pt x="0" y="17"/>
                  </a:moveTo>
                  <a:cubicBezTo>
                    <a:pt x="0" y="8"/>
                    <a:pt x="5" y="0"/>
                    <a:pt x="17" y="0"/>
                  </a:cubicBezTo>
                  <a:cubicBezTo>
                    <a:pt x="29" y="0"/>
                    <a:pt x="35" y="8"/>
                    <a:pt x="35" y="17"/>
                  </a:cubicBezTo>
                  <a:cubicBezTo>
                    <a:pt x="35" y="52"/>
                    <a:pt x="35" y="52"/>
                    <a:pt x="35" y="52"/>
                  </a:cubicBezTo>
                  <a:cubicBezTo>
                    <a:pt x="35" y="61"/>
                    <a:pt x="29" y="69"/>
                    <a:pt x="17" y="69"/>
                  </a:cubicBezTo>
                  <a:cubicBezTo>
                    <a:pt x="5" y="69"/>
                    <a:pt x="0" y="61"/>
                    <a:pt x="0" y="52"/>
                  </a:cubicBezTo>
                  <a:lnTo>
                    <a:pt x="0" y="17"/>
                  </a:lnTo>
                  <a:close/>
                  <a:moveTo>
                    <a:pt x="11" y="52"/>
                  </a:moveTo>
                  <a:cubicBezTo>
                    <a:pt x="11" y="57"/>
                    <a:pt x="13" y="59"/>
                    <a:pt x="17" y="59"/>
                  </a:cubicBezTo>
                  <a:cubicBezTo>
                    <a:pt x="22" y="59"/>
                    <a:pt x="23" y="57"/>
                    <a:pt x="23" y="52"/>
                  </a:cubicBezTo>
                  <a:cubicBezTo>
                    <a:pt x="23" y="18"/>
                    <a:pt x="23" y="18"/>
                    <a:pt x="23" y="18"/>
                  </a:cubicBezTo>
                  <a:cubicBezTo>
                    <a:pt x="23" y="13"/>
                    <a:pt x="22" y="10"/>
                    <a:pt x="17" y="10"/>
                  </a:cubicBezTo>
                  <a:cubicBezTo>
                    <a:pt x="13" y="10"/>
                    <a:pt x="11" y="13"/>
                    <a:pt x="11" y="18"/>
                  </a:cubicBezTo>
                  <a:lnTo>
                    <a:pt x="11" y="5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3"/>
            <p:cNvSpPr/>
            <p:nvPr/>
          </p:nvSpPr>
          <p:spPr>
            <a:xfrm>
              <a:off x="4025901" y="5921375"/>
              <a:ext cx="58738" cy="106363"/>
            </a:xfrm>
            <a:custGeom>
              <a:rect b="b" l="l" r="r" t="t"/>
              <a:pathLst>
                <a:path extrusionOk="0" h="67" w="37">
                  <a:moveTo>
                    <a:pt x="11" y="67"/>
                  </a:moveTo>
                  <a:cubicBezTo>
                    <a:pt x="0" y="67"/>
                    <a:pt x="0" y="67"/>
                    <a:pt x="0" y="67"/>
                  </a:cubicBezTo>
                  <a:cubicBezTo>
                    <a:pt x="0" y="0"/>
                    <a:pt x="0" y="0"/>
                    <a:pt x="0" y="0"/>
                  </a:cubicBezTo>
                  <a:cubicBezTo>
                    <a:pt x="16" y="0"/>
                    <a:pt x="16" y="0"/>
                    <a:pt x="16" y="0"/>
                  </a:cubicBezTo>
                  <a:cubicBezTo>
                    <a:pt x="29" y="0"/>
                    <a:pt x="36" y="6"/>
                    <a:pt x="36" y="20"/>
                  </a:cubicBezTo>
                  <a:cubicBezTo>
                    <a:pt x="36" y="31"/>
                    <a:pt x="31" y="35"/>
                    <a:pt x="27" y="37"/>
                  </a:cubicBezTo>
                  <a:cubicBezTo>
                    <a:pt x="37" y="67"/>
                    <a:pt x="37" y="67"/>
                    <a:pt x="37" y="67"/>
                  </a:cubicBezTo>
                  <a:cubicBezTo>
                    <a:pt x="26" y="67"/>
                    <a:pt x="26" y="67"/>
                    <a:pt x="26" y="67"/>
                  </a:cubicBezTo>
                  <a:cubicBezTo>
                    <a:pt x="17" y="39"/>
                    <a:pt x="17" y="39"/>
                    <a:pt x="17" y="39"/>
                  </a:cubicBezTo>
                  <a:cubicBezTo>
                    <a:pt x="16" y="40"/>
                    <a:pt x="13" y="40"/>
                    <a:pt x="11" y="40"/>
                  </a:cubicBezTo>
                  <a:lnTo>
                    <a:pt x="11" y="67"/>
                  </a:lnTo>
                  <a:close/>
                  <a:moveTo>
                    <a:pt x="11" y="30"/>
                  </a:moveTo>
                  <a:cubicBezTo>
                    <a:pt x="15" y="30"/>
                    <a:pt x="15" y="30"/>
                    <a:pt x="15" y="30"/>
                  </a:cubicBezTo>
                  <a:cubicBezTo>
                    <a:pt x="22" y="30"/>
                    <a:pt x="24" y="28"/>
                    <a:pt x="24" y="20"/>
                  </a:cubicBezTo>
                  <a:cubicBezTo>
                    <a:pt x="24" y="12"/>
                    <a:pt x="22" y="10"/>
                    <a:pt x="15" y="10"/>
                  </a:cubicBezTo>
                  <a:cubicBezTo>
                    <a:pt x="11" y="10"/>
                    <a:pt x="11" y="10"/>
                    <a:pt x="11" y="10"/>
                  </a:cubicBezTo>
                  <a:lnTo>
                    <a:pt x="11" y="3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6" name="Google Shape;116;p23"/>
            <p:cNvSpPr/>
            <p:nvPr/>
          </p:nvSpPr>
          <p:spPr>
            <a:xfrm>
              <a:off x="4125913" y="5921375"/>
              <a:ext cx="96838" cy="106363"/>
            </a:xfrm>
            <a:custGeom>
              <a:rect b="b" l="l" r="r" t="t"/>
              <a:pathLst>
                <a:path extrusionOk="0" h="67" w="61">
                  <a:moveTo>
                    <a:pt x="26" y="0"/>
                  </a:moveTo>
                  <a:lnTo>
                    <a:pt x="35" y="0"/>
                  </a:lnTo>
                  <a:lnTo>
                    <a:pt x="43" y="43"/>
                  </a:lnTo>
                  <a:lnTo>
                    <a:pt x="43" y="43"/>
                  </a:lnTo>
                  <a:lnTo>
                    <a:pt x="50" y="0"/>
                  </a:lnTo>
                  <a:lnTo>
                    <a:pt x="61" y="0"/>
                  </a:lnTo>
                  <a:lnTo>
                    <a:pt x="49" y="67"/>
                  </a:lnTo>
                  <a:lnTo>
                    <a:pt x="39" y="67"/>
                  </a:lnTo>
                  <a:lnTo>
                    <a:pt x="31" y="23"/>
                  </a:lnTo>
                  <a:lnTo>
                    <a:pt x="31" y="23"/>
                  </a:lnTo>
                  <a:lnTo>
                    <a:pt x="23" y="67"/>
                  </a:lnTo>
                  <a:lnTo>
                    <a:pt x="13" y="67"/>
                  </a:lnTo>
                  <a:lnTo>
                    <a:pt x="0" y="0"/>
                  </a:lnTo>
                  <a:lnTo>
                    <a:pt x="11" y="0"/>
                  </a:lnTo>
                  <a:lnTo>
                    <a:pt x="18" y="43"/>
                  </a:lnTo>
                  <a:lnTo>
                    <a:pt x="18" y="43"/>
                  </a:lnTo>
                  <a:lnTo>
                    <a:pt x="2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7" name="Google Shape;117;p23"/>
            <p:cNvSpPr/>
            <p:nvPr/>
          </p:nvSpPr>
          <p:spPr>
            <a:xfrm>
              <a:off x="4240213" y="5921375"/>
              <a:ext cx="17463" cy="106363"/>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 name="Google Shape;118;p23"/>
            <p:cNvSpPr/>
            <p:nvPr/>
          </p:nvSpPr>
          <p:spPr>
            <a:xfrm>
              <a:off x="4281488" y="5921375"/>
              <a:ext cx="46038" cy="106363"/>
            </a:xfrm>
            <a:custGeom>
              <a:rect b="b" l="l" r="r" t="t"/>
              <a:pathLst>
                <a:path extrusionOk="0" h="67" w="29">
                  <a:moveTo>
                    <a:pt x="0" y="67"/>
                  </a:moveTo>
                  <a:lnTo>
                    <a:pt x="0" y="0"/>
                  </a:lnTo>
                  <a:lnTo>
                    <a:pt x="11" y="0"/>
                  </a:lnTo>
                  <a:lnTo>
                    <a:pt x="11" y="57"/>
                  </a:lnTo>
                  <a:lnTo>
                    <a:pt x="29" y="57"/>
                  </a:lnTo>
                  <a:lnTo>
                    <a:pt x="29"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9" name="Google Shape;119;p23"/>
            <p:cNvSpPr/>
            <p:nvPr/>
          </p:nvSpPr>
          <p:spPr>
            <a:xfrm>
              <a:off x="4343401" y="5921375"/>
              <a:ext cx="55563" cy="106363"/>
            </a:xfrm>
            <a:custGeom>
              <a:rect b="b" l="l" r="r" t="t"/>
              <a:pathLst>
                <a:path extrusionOk="0" h="67" w="35">
                  <a:moveTo>
                    <a:pt x="0" y="0"/>
                  </a:moveTo>
                  <a:cubicBezTo>
                    <a:pt x="17" y="0"/>
                    <a:pt x="17" y="0"/>
                    <a:pt x="17" y="0"/>
                  </a:cubicBezTo>
                  <a:cubicBezTo>
                    <a:pt x="29" y="0"/>
                    <a:pt x="35" y="7"/>
                    <a:pt x="35" y="20"/>
                  </a:cubicBezTo>
                  <a:cubicBezTo>
                    <a:pt x="35" y="47"/>
                    <a:pt x="35" y="47"/>
                    <a:pt x="35" y="47"/>
                  </a:cubicBezTo>
                  <a:cubicBezTo>
                    <a:pt x="35" y="61"/>
                    <a:pt x="29" y="67"/>
                    <a:pt x="17" y="67"/>
                  </a:cubicBezTo>
                  <a:cubicBezTo>
                    <a:pt x="0" y="67"/>
                    <a:pt x="0" y="67"/>
                    <a:pt x="0" y="67"/>
                  </a:cubicBezTo>
                  <a:lnTo>
                    <a:pt x="0" y="0"/>
                  </a:lnTo>
                  <a:close/>
                  <a:moveTo>
                    <a:pt x="11" y="58"/>
                  </a:moveTo>
                  <a:cubicBezTo>
                    <a:pt x="15" y="58"/>
                    <a:pt x="15" y="58"/>
                    <a:pt x="15" y="58"/>
                  </a:cubicBezTo>
                  <a:cubicBezTo>
                    <a:pt x="21" y="58"/>
                    <a:pt x="23" y="55"/>
                    <a:pt x="23" y="48"/>
                  </a:cubicBezTo>
                  <a:cubicBezTo>
                    <a:pt x="23" y="19"/>
                    <a:pt x="23" y="19"/>
                    <a:pt x="23" y="19"/>
                  </a:cubicBezTo>
                  <a:cubicBezTo>
                    <a:pt x="23" y="12"/>
                    <a:pt x="21" y="10"/>
                    <a:pt x="15" y="10"/>
                  </a:cubicBezTo>
                  <a:cubicBezTo>
                    <a:pt x="11" y="10"/>
                    <a:pt x="11" y="10"/>
                    <a:pt x="11" y="10"/>
                  </a:cubicBezTo>
                  <a:lnTo>
                    <a:pt x="11" y="5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3"/>
            <p:cNvSpPr/>
            <p:nvPr/>
          </p:nvSpPr>
          <p:spPr>
            <a:xfrm>
              <a:off x="4419601" y="5921375"/>
              <a:ext cx="46038" cy="106363"/>
            </a:xfrm>
            <a:custGeom>
              <a:rect b="b" l="l" r="r" t="t"/>
              <a:pathLst>
                <a:path extrusionOk="0" h="67" w="29">
                  <a:moveTo>
                    <a:pt x="0" y="67"/>
                  </a:moveTo>
                  <a:lnTo>
                    <a:pt x="0" y="0"/>
                  </a:lnTo>
                  <a:lnTo>
                    <a:pt x="11" y="0"/>
                  </a:lnTo>
                  <a:lnTo>
                    <a:pt x="11" y="57"/>
                  </a:lnTo>
                  <a:lnTo>
                    <a:pt x="29" y="57"/>
                  </a:lnTo>
                  <a:lnTo>
                    <a:pt x="29"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1" name="Google Shape;121;p23"/>
            <p:cNvSpPr/>
            <p:nvPr/>
          </p:nvSpPr>
          <p:spPr>
            <a:xfrm>
              <a:off x="4483101" y="5921375"/>
              <a:ext cx="19050" cy="106363"/>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2" name="Google Shape;122;p23"/>
            <p:cNvSpPr/>
            <p:nvPr/>
          </p:nvSpPr>
          <p:spPr>
            <a:xfrm>
              <a:off x="4524376" y="5921375"/>
              <a:ext cx="50800" cy="106363"/>
            </a:xfrm>
            <a:custGeom>
              <a:rect b="b" l="l" r="r" t="t"/>
              <a:pathLst>
                <a:path extrusionOk="0" h="67" w="32">
                  <a:moveTo>
                    <a:pt x="0" y="67"/>
                  </a:moveTo>
                  <a:lnTo>
                    <a:pt x="0" y="0"/>
                  </a:lnTo>
                  <a:lnTo>
                    <a:pt x="32" y="0"/>
                  </a:lnTo>
                  <a:lnTo>
                    <a:pt x="32" y="10"/>
                  </a:lnTo>
                  <a:lnTo>
                    <a:pt x="11" y="10"/>
                  </a:lnTo>
                  <a:lnTo>
                    <a:pt x="11" y="27"/>
                  </a:lnTo>
                  <a:lnTo>
                    <a:pt x="27" y="27"/>
                  </a:lnTo>
                  <a:lnTo>
                    <a:pt x="27" y="37"/>
                  </a:lnTo>
                  <a:lnTo>
                    <a:pt x="11" y="37"/>
                  </a:lnTo>
                  <a:lnTo>
                    <a:pt x="11"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3" name="Google Shape;123;p23"/>
            <p:cNvSpPr/>
            <p:nvPr/>
          </p:nvSpPr>
          <p:spPr>
            <a:xfrm>
              <a:off x="4592638" y="5921375"/>
              <a:ext cx="50800" cy="106363"/>
            </a:xfrm>
            <a:custGeom>
              <a:rect b="b" l="l" r="r" t="t"/>
              <a:pathLst>
                <a:path extrusionOk="0" h="67" w="32">
                  <a:moveTo>
                    <a:pt x="0" y="67"/>
                  </a:moveTo>
                  <a:lnTo>
                    <a:pt x="0" y="0"/>
                  </a:lnTo>
                  <a:lnTo>
                    <a:pt x="31" y="0"/>
                  </a:lnTo>
                  <a:lnTo>
                    <a:pt x="31" y="10"/>
                  </a:lnTo>
                  <a:lnTo>
                    <a:pt x="11" y="10"/>
                  </a:lnTo>
                  <a:lnTo>
                    <a:pt x="11" y="27"/>
                  </a:lnTo>
                  <a:lnTo>
                    <a:pt x="26" y="27"/>
                  </a:lnTo>
                  <a:lnTo>
                    <a:pt x="26" y="37"/>
                  </a:lnTo>
                  <a:lnTo>
                    <a:pt x="11" y="37"/>
                  </a:lnTo>
                  <a:lnTo>
                    <a:pt x="11" y="57"/>
                  </a:lnTo>
                  <a:lnTo>
                    <a:pt x="32" y="57"/>
                  </a:lnTo>
                  <a:lnTo>
                    <a:pt x="32"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4" name="Google Shape;124;p23"/>
            <p:cNvSpPr/>
            <p:nvPr/>
          </p:nvSpPr>
          <p:spPr>
            <a:xfrm>
              <a:off x="4656138" y="6010275"/>
              <a:ext cx="17463" cy="17463"/>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5" name="Google Shape;125;p23"/>
            <p:cNvSpPr/>
            <p:nvPr/>
          </p:nvSpPr>
          <p:spPr>
            <a:xfrm>
              <a:off x="4959351" y="5921375"/>
              <a:ext cx="61913" cy="106363"/>
            </a:xfrm>
            <a:custGeom>
              <a:rect b="b" l="l" r="r" t="t"/>
              <a:pathLst>
                <a:path extrusionOk="0" h="67" w="39">
                  <a:moveTo>
                    <a:pt x="11" y="67"/>
                  </a:moveTo>
                  <a:lnTo>
                    <a:pt x="0" y="67"/>
                  </a:lnTo>
                  <a:lnTo>
                    <a:pt x="13" y="0"/>
                  </a:lnTo>
                  <a:lnTo>
                    <a:pt x="27" y="0"/>
                  </a:lnTo>
                  <a:lnTo>
                    <a:pt x="39" y="67"/>
                  </a:lnTo>
                  <a:lnTo>
                    <a:pt x="28" y="67"/>
                  </a:lnTo>
                  <a:lnTo>
                    <a:pt x="26" y="52"/>
                  </a:lnTo>
                  <a:lnTo>
                    <a:pt x="13" y="52"/>
                  </a:lnTo>
                  <a:lnTo>
                    <a:pt x="11" y="67"/>
                  </a:lnTo>
                  <a:close/>
                  <a:moveTo>
                    <a:pt x="15" y="42"/>
                  </a:moveTo>
                  <a:lnTo>
                    <a:pt x="24" y="42"/>
                  </a:lnTo>
                  <a:lnTo>
                    <a:pt x="20" y="13"/>
                  </a:lnTo>
                  <a:lnTo>
                    <a:pt x="20" y="13"/>
                  </a:lnTo>
                  <a:lnTo>
                    <a:pt x="15" y="4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6" name="Google Shape;126;p23"/>
            <p:cNvSpPr/>
            <p:nvPr/>
          </p:nvSpPr>
          <p:spPr>
            <a:xfrm>
              <a:off x="5037138" y="5921375"/>
              <a:ext cx="46038" cy="106363"/>
            </a:xfrm>
            <a:custGeom>
              <a:rect b="b" l="l" r="r" t="t"/>
              <a:pathLst>
                <a:path extrusionOk="0" h="67" w="29">
                  <a:moveTo>
                    <a:pt x="0" y="67"/>
                  </a:moveTo>
                  <a:lnTo>
                    <a:pt x="0" y="0"/>
                  </a:lnTo>
                  <a:lnTo>
                    <a:pt x="11" y="0"/>
                  </a:lnTo>
                  <a:lnTo>
                    <a:pt x="11" y="57"/>
                  </a:lnTo>
                  <a:lnTo>
                    <a:pt x="29" y="57"/>
                  </a:lnTo>
                  <a:lnTo>
                    <a:pt x="29"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7" name="Google Shape;127;p23"/>
            <p:cNvSpPr/>
            <p:nvPr/>
          </p:nvSpPr>
          <p:spPr>
            <a:xfrm>
              <a:off x="5095876" y="5921375"/>
              <a:ext cx="47625" cy="106363"/>
            </a:xfrm>
            <a:custGeom>
              <a:rect b="b" l="l" r="r" t="t"/>
              <a:pathLst>
                <a:path extrusionOk="0" h="67" w="30">
                  <a:moveTo>
                    <a:pt x="0" y="67"/>
                  </a:moveTo>
                  <a:lnTo>
                    <a:pt x="0" y="0"/>
                  </a:lnTo>
                  <a:lnTo>
                    <a:pt x="11" y="0"/>
                  </a:lnTo>
                  <a:lnTo>
                    <a:pt x="11" y="57"/>
                  </a:lnTo>
                  <a:lnTo>
                    <a:pt x="30" y="57"/>
                  </a:lnTo>
                  <a:lnTo>
                    <a:pt x="30" y="67"/>
                  </a:lnTo>
                  <a:lnTo>
                    <a:pt x="0" y="67"/>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 name="Google Shape;128;p23"/>
            <p:cNvSpPr/>
            <p:nvPr/>
          </p:nvSpPr>
          <p:spPr>
            <a:xfrm>
              <a:off x="5156201" y="6010275"/>
              <a:ext cx="17463" cy="17463"/>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 name="Google Shape;129;p23"/>
            <p:cNvSpPr/>
            <p:nvPr/>
          </p:nvSpPr>
          <p:spPr>
            <a:xfrm>
              <a:off x="3590926" y="5618163"/>
              <a:ext cx="90488" cy="203200"/>
            </a:xfrm>
            <a:custGeom>
              <a:rect b="b" l="l" r="r" t="t"/>
              <a:pathLst>
                <a:path extrusionOk="0" h="128" w="57">
                  <a:moveTo>
                    <a:pt x="0" y="128"/>
                  </a:moveTo>
                  <a:lnTo>
                    <a:pt x="0" y="0"/>
                  </a:lnTo>
                  <a:lnTo>
                    <a:pt x="22" y="0"/>
                  </a:lnTo>
                  <a:lnTo>
                    <a:pt x="22" y="109"/>
                  </a:lnTo>
                  <a:lnTo>
                    <a:pt x="57" y="109"/>
                  </a:lnTo>
                  <a:lnTo>
                    <a:pt x="57" y="128"/>
                  </a:lnTo>
                  <a:lnTo>
                    <a:pt x="0" y="12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0" name="Google Shape;130;p23"/>
            <p:cNvSpPr/>
            <p:nvPr/>
          </p:nvSpPr>
          <p:spPr>
            <a:xfrm>
              <a:off x="3713163" y="5618163"/>
              <a:ext cx="36513" cy="203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 name="Google Shape;131;p23"/>
            <p:cNvSpPr/>
            <p:nvPr/>
          </p:nvSpPr>
          <p:spPr>
            <a:xfrm>
              <a:off x="3783013" y="5618163"/>
              <a:ext cx="107950" cy="203200"/>
            </a:xfrm>
            <a:custGeom>
              <a:rect b="b" l="l" r="r" t="t"/>
              <a:pathLst>
                <a:path extrusionOk="0" h="128" w="68">
                  <a:moveTo>
                    <a:pt x="0" y="128"/>
                  </a:moveTo>
                  <a:lnTo>
                    <a:pt x="0" y="0"/>
                  </a:lnTo>
                  <a:lnTo>
                    <a:pt x="20" y="0"/>
                  </a:lnTo>
                  <a:lnTo>
                    <a:pt x="48" y="73"/>
                  </a:lnTo>
                  <a:lnTo>
                    <a:pt x="48" y="73"/>
                  </a:lnTo>
                  <a:lnTo>
                    <a:pt x="48" y="0"/>
                  </a:lnTo>
                  <a:lnTo>
                    <a:pt x="68" y="0"/>
                  </a:lnTo>
                  <a:lnTo>
                    <a:pt x="68" y="128"/>
                  </a:lnTo>
                  <a:lnTo>
                    <a:pt x="49" y="128"/>
                  </a:lnTo>
                  <a:lnTo>
                    <a:pt x="20" y="47"/>
                  </a:lnTo>
                  <a:lnTo>
                    <a:pt x="20" y="47"/>
                  </a:lnTo>
                  <a:lnTo>
                    <a:pt x="20" y="128"/>
                  </a:lnTo>
                  <a:lnTo>
                    <a:pt x="0" y="12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 name="Google Shape;132;p23"/>
            <p:cNvSpPr/>
            <p:nvPr/>
          </p:nvSpPr>
          <p:spPr>
            <a:xfrm>
              <a:off x="3924301" y="5613400"/>
              <a:ext cx="106363" cy="209550"/>
            </a:xfrm>
            <a:custGeom>
              <a:rect b="b" l="l" r="r" t="t"/>
              <a:pathLst>
                <a:path extrusionOk="0" h="133" w="67">
                  <a:moveTo>
                    <a:pt x="45" y="45"/>
                  </a:moveTo>
                  <a:cubicBezTo>
                    <a:pt x="45" y="35"/>
                    <a:pt x="45" y="35"/>
                    <a:pt x="45" y="35"/>
                  </a:cubicBezTo>
                  <a:cubicBezTo>
                    <a:pt x="45" y="24"/>
                    <a:pt x="40" y="20"/>
                    <a:pt x="34" y="20"/>
                  </a:cubicBezTo>
                  <a:cubicBezTo>
                    <a:pt x="25" y="20"/>
                    <a:pt x="23" y="24"/>
                    <a:pt x="23" y="34"/>
                  </a:cubicBezTo>
                  <a:cubicBezTo>
                    <a:pt x="23" y="100"/>
                    <a:pt x="23" y="100"/>
                    <a:pt x="23" y="100"/>
                  </a:cubicBezTo>
                  <a:cubicBezTo>
                    <a:pt x="23" y="109"/>
                    <a:pt x="25" y="114"/>
                    <a:pt x="34" y="114"/>
                  </a:cubicBezTo>
                  <a:cubicBezTo>
                    <a:pt x="42" y="114"/>
                    <a:pt x="45" y="109"/>
                    <a:pt x="45" y="101"/>
                  </a:cubicBezTo>
                  <a:cubicBezTo>
                    <a:pt x="45" y="85"/>
                    <a:pt x="45" y="85"/>
                    <a:pt x="45" y="85"/>
                  </a:cubicBezTo>
                  <a:cubicBezTo>
                    <a:pt x="67" y="85"/>
                    <a:pt x="67" y="85"/>
                    <a:pt x="67" y="85"/>
                  </a:cubicBezTo>
                  <a:cubicBezTo>
                    <a:pt x="67" y="100"/>
                    <a:pt x="67" y="100"/>
                    <a:pt x="67" y="100"/>
                  </a:cubicBezTo>
                  <a:cubicBezTo>
                    <a:pt x="67" y="118"/>
                    <a:pt x="57" y="133"/>
                    <a:pt x="34" y="133"/>
                  </a:cubicBezTo>
                  <a:cubicBezTo>
                    <a:pt x="11" y="133"/>
                    <a:pt x="0" y="118"/>
                    <a:pt x="0" y="100"/>
                  </a:cubicBezTo>
                  <a:cubicBezTo>
                    <a:pt x="0" y="33"/>
                    <a:pt x="0" y="33"/>
                    <a:pt x="0" y="33"/>
                  </a:cubicBezTo>
                  <a:cubicBezTo>
                    <a:pt x="0" y="15"/>
                    <a:pt x="11" y="0"/>
                    <a:pt x="34" y="0"/>
                  </a:cubicBezTo>
                  <a:cubicBezTo>
                    <a:pt x="57" y="0"/>
                    <a:pt x="67" y="16"/>
                    <a:pt x="67" y="36"/>
                  </a:cubicBezTo>
                  <a:cubicBezTo>
                    <a:pt x="67" y="45"/>
                    <a:pt x="67" y="45"/>
                    <a:pt x="67" y="45"/>
                  </a:cubicBezTo>
                  <a:lnTo>
                    <a:pt x="45" y="45"/>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3" name="Google Shape;133;p23"/>
            <p:cNvSpPr/>
            <p:nvPr/>
          </p:nvSpPr>
          <p:spPr>
            <a:xfrm>
              <a:off x="4064001" y="5613400"/>
              <a:ext cx="107950" cy="209550"/>
            </a:xfrm>
            <a:custGeom>
              <a:rect b="b" l="l" r="r" t="t"/>
              <a:pathLst>
                <a:path extrusionOk="0" h="133" w="68">
                  <a:moveTo>
                    <a:pt x="0" y="33"/>
                  </a:moveTo>
                  <a:cubicBezTo>
                    <a:pt x="0" y="15"/>
                    <a:pt x="11" y="0"/>
                    <a:pt x="34" y="0"/>
                  </a:cubicBezTo>
                  <a:cubicBezTo>
                    <a:pt x="57" y="0"/>
                    <a:pt x="68" y="15"/>
                    <a:pt x="68" y="33"/>
                  </a:cubicBezTo>
                  <a:cubicBezTo>
                    <a:pt x="68" y="100"/>
                    <a:pt x="68" y="100"/>
                    <a:pt x="68" y="100"/>
                  </a:cubicBezTo>
                  <a:cubicBezTo>
                    <a:pt x="68" y="118"/>
                    <a:pt x="57" y="133"/>
                    <a:pt x="34" y="133"/>
                  </a:cubicBezTo>
                  <a:cubicBezTo>
                    <a:pt x="11" y="133"/>
                    <a:pt x="0" y="118"/>
                    <a:pt x="0" y="100"/>
                  </a:cubicBezTo>
                  <a:lnTo>
                    <a:pt x="0" y="33"/>
                  </a:lnTo>
                  <a:close/>
                  <a:moveTo>
                    <a:pt x="22" y="100"/>
                  </a:moveTo>
                  <a:cubicBezTo>
                    <a:pt x="22" y="109"/>
                    <a:pt x="25" y="114"/>
                    <a:pt x="34" y="114"/>
                  </a:cubicBezTo>
                  <a:cubicBezTo>
                    <a:pt x="43" y="114"/>
                    <a:pt x="46" y="109"/>
                    <a:pt x="46" y="100"/>
                  </a:cubicBezTo>
                  <a:cubicBezTo>
                    <a:pt x="46" y="34"/>
                    <a:pt x="46" y="34"/>
                    <a:pt x="46" y="34"/>
                  </a:cubicBezTo>
                  <a:cubicBezTo>
                    <a:pt x="46" y="24"/>
                    <a:pt x="43" y="20"/>
                    <a:pt x="34" y="20"/>
                  </a:cubicBezTo>
                  <a:cubicBezTo>
                    <a:pt x="25" y="20"/>
                    <a:pt x="22" y="24"/>
                    <a:pt x="22" y="34"/>
                  </a:cubicBezTo>
                  <a:lnTo>
                    <a:pt x="22" y="10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 name="Google Shape;134;p23"/>
            <p:cNvSpPr/>
            <p:nvPr/>
          </p:nvSpPr>
          <p:spPr>
            <a:xfrm>
              <a:off x="4205288" y="5616575"/>
              <a:ext cx="90488" cy="204788"/>
            </a:xfrm>
            <a:custGeom>
              <a:rect b="b" l="l" r="r" t="t"/>
              <a:pathLst>
                <a:path extrusionOk="0" h="129" w="57">
                  <a:moveTo>
                    <a:pt x="0" y="129"/>
                  </a:moveTo>
                  <a:lnTo>
                    <a:pt x="0" y="0"/>
                  </a:lnTo>
                  <a:lnTo>
                    <a:pt x="22" y="0"/>
                  </a:lnTo>
                  <a:lnTo>
                    <a:pt x="22" y="110"/>
                  </a:lnTo>
                  <a:lnTo>
                    <a:pt x="57" y="110"/>
                  </a:lnTo>
                  <a:lnTo>
                    <a:pt x="57" y="129"/>
                  </a:lnTo>
                  <a:lnTo>
                    <a:pt x="0" y="12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 name="Google Shape;135;p23"/>
            <p:cNvSpPr/>
            <p:nvPr/>
          </p:nvSpPr>
          <p:spPr>
            <a:xfrm>
              <a:off x="4324351" y="5616575"/>
              <a:ext cx="109538" cy="204788"/>
            </a:xfrm>
            <a:custGeom>
              <a:rect b="b" l="l" r="r" t="t"/>
              <a:pathLst>
                <a:path extrusionOk="0" h="129" w="69">
                  <a:moveTo>
                    <a:pt x="0" y="129"/>
                  </a:moveTo>
                  <a:lnTo>
                    <a:pt x="0" y="0"/>
                  </a:lnTo>
                  <a:lnTo>
                    <a:pt x="21" y="0"/>
                  </a:lnTo>
                  <a:lnTo>
                    <a:pt x="48" y="73"/>
                  </a:lnTo>
                  <a:lnTo>
                    <a:pt x="49" y="73"/>
                  </a:lnTo>
                  <a:lnTo>
                    <a:pt x="49" y="0"/>
                  </a:lnTo>
                  <a:lnTo>
                    <a:pt x="69" y="0"/>
                  </a:lnTo>
                  <a:lnTo>
                    <a:pt x="69" y="129"/>
                  </a:lnTo>
                  <a:lnTo>
                    <a:pt x="49" y="129"/>
                  </a:lnTo>
                  <a:lnTo>
                    <a:pt x="21" y="48"/>
                  </a:lnTo>
                  <a:lnTo>
                    <a:pt x="21" y="48"/>
                  </a:lnTo>
                  <a:lnTo>
                    <a:pt x="21" y="129"/>
                  </a:lnTo>
                  <a:lnTo>
                    <a:pt x="0" y="12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6" name="Google Shape;136;p23"/>
            <p:cNvSpPr/>
            <p:nvPr/>
          </p:nvSpPr>
          <p:spPr>
            <a:xfrm>
              <a:off x="4540251" y="5618163"/>
              <a:ext cx="114300" cy="203200"/>
            </a:xfrm>
            <a:custGeom>
              <a:rect b="b" l="l" r="r" t="t"/>
              <a:pathLst>
                <a:path extrusionOk="0" h="129" w="72">
                  <a:moveTo>
                    <a:pt x="0" y="129"/>
                  </a:moveTo>
                  <a:cubicBezTo>
                    <a:pt x="0" y="0"/>
                    <a:pt x="0" y="0"/>
                    <a:pt x="0" y="0"/>
                  </a:cubicBezTo>
                  <a:cubicBezTo>
                    <a:pt x="32" y="0"/>
                    <a:pt x="32" y="0"/>
                    <a:pt x="32" y="0"/>
                  </a:cubicBezTo>
                  <a:cubicBezTo>
                    <a:pt x="59" y="0"/>
                    <a:pt x="72" y="10"/>
                    <a:pt x="72" y="38"/>
                  </a:cubicBezTo>
                  <a:cubicBezTo>
                    <a:pt x="72" y="65"/>
                    <a:pt x="59" y="76"/>
                    <a:pt x="32" y="76"/>
                  </a:cubicBezTo>
                  <a:cubicBezTo>
                    <a:pt x="22" y="76"/>
                    <a:pt x="22" y="76"/>
                    <a:pt x="22" y="76"/>
                  </a:cubicBezTo>
                  <a:cubicBezTo>
                    <a:pt x="22" y="129"/>
                    <a:pt x="22" y="129"/>
                    <a:pt x="22" y="129"/>
                  </a:cubicBezTo>
                  <a:lnTo>
                    <a:pt x="0" y="129"/>
                  </a:lnTo>
                  <a:close/>
                  <a:moveTo>
                    <a:pt x="22" y="58"/>
                  </a:moveTo>
                  <a:cubicBezTo>
                    <a:pt x="31" y="58"/>
                    <a:pt x="31" y="58"/>
                    <a:pt x="31" y="58"/>
                  </a:cubicBezTo>
                  <a:cubicBezTo>
                    <a:pt x="45" y="58"/>
                    <a:pt x="50" y="53"/>
                    <a:pt x="50" y="38"/>
                  </a:cubicBezTo>
                  <a:cubicBezTo>
                    <a:pt x="50" y="22"/>
                    <a:pt x="45" y="18"/>
                    <a:pt x="31" y="18"/>
                  </a:cubicBezTo>
                  <a:cubicBezTo>
                    <a:pt x="22" y="18"/>
                    <a:pt x="22" y="18"/>
                    <a:pt x="22" y="18"/>
                  </a:cubicBezTo>
                  <a:lnTo>
                    <a:pt x="22" y="5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 name="Google Shape;137;p23"/>
            <p:cNvSpPr/>
            <p:nvPr/>
          </p:nvSpPr>
          <p:spPr>
            <a:xfrm>
              <a:off x="4656138" y="5618163"/>
              <a:ext cx="119063" cy="203200"/>
            </a:xfrm>
            <a:custGeom>
              <a:rect b="b" l="l" r="r" t="t"/>
              <a:pathLst>
                <a:path extrusionOk="0" h="128" w="75">
                  <a:moveTo>
                    <a:pt x="21" y="128"/>
                  </a:moveTo>
                  <a:lnTo>
                    <a:pt x="0" y="128"/>
                  </a:lnTo>
                  <a:lnTo>
                    <a:pt x="24" y="0"/>
                  </a:lnTo>
                  <a:lnTo>
                    <a:pt x="51" y="0"/>
                  </a:lnTo>
                  <a:lnTo>
                    <a:pt x="75" y="128"/>
                  </a:lnTo>
                  <a:lnTo>
                    <a:pt x="54" y="128"/>
                  </a:lnTo>
                  <a:lnTo>
                    <a:pt x="50" y="99"/>
                  </a:lnTo>
                  <a:lnTo>
                    <a:pt x="25" y="99"/>
                  </a:lnTo>
                  <a:lnTo>
                    <a:pt x="21" y="128"/>
                  </a:lnTo>
                  <a:close/>
                  <a:moveTo>
                    <a:pt x="28" y="80"/>
                  </a:moveTo>
                  <a:lnTo>
                    <a:pt x="46" y="80"/>
                  </a:lnTo>
                  <a:lnTo>
                    <a:pt x="38" y="25"/>
                  </a:lnTo>
                  <a:lnTo>
                    <a:pt x="37" y="25"/>
                  </a:lnTo>
                  <a:lnTo>
                    <a:pt x="28" y="8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 name="Google Shape;138;p23"/>
            <p:cNvSpPr/>
            <p:nvPr/>
          </p:nvSpPr>
          <p:spPr>
            <a:xfrm>
              <a:off x="4799013" y="5618163"/>
              <a:ext cx="114300" cy="203200"/>
            </a:xfrm>
            <a:custGeom>
              <a:rect b="b" l="l" r="r" t="t"/>
              <a:pathLst>
                <a:path extrusionOk="0" h="129" w="72">
                  <a:moveTo>
                    <a:pt x="22" y="129"/>
                  </a:moveTo>
                  <a:cubicBezTo>
                    <a:pt x="0" y="129"/>
                    <a:pt x="0" y="129"/>
                    <a:pt x="0" y="129"/>
                  </a:cubicBezTo>
                  <a:cubicBezTo>
                    <a:pt x="0" y="0"/>
                    <a:pt x="0" y="0"/>
                    <a:pt x="0" y="0"/>
                  </a:cubicBezTo>
                  <a:cubicBezTo>
                    <a:pt x="31" y="0"/>
                    <a:pt x="31" y="0"/>
                    <a:pt x="31" y="0"/>
                  </a:cubicBezTo>
                  <a:cubicBezTo>
                    <a:pt x="56" y="0"/>
                    <a:pt x="68" y="10"/>
                    <a:pt x="68" y="38"/>
                  </a:cubicBezTo>
                  <a:cubicBezTo>
                    <a:pt x="68" y="59"/>
                    <a:pt x="60" y="67"/>
                    <a:pt x="53" y="70"/>
                  </a:cubicBezTo>
                  <a:cubicBezTo>
                    <a:pt x="72" y="129"/>
                    <a:pt x="72" y="129"/>
                    <a:pt x="72" y="129"/>
                  </a:cubicBezTo>
                  <a:cubicBezTo>
                    <a:pt x="49" y="129"/>
                    <a:pt x="49" y="129"/>
                    <a:pt x="49" y="129"/>
                  </a:cubicBezTo>
                  <a:cubicBezTo>
                    <a:pt x="33" y="75"/>
                    <a:pt x="33" y="75"/>
                    <a:pt x="33" y="75"/>
                  </a:cubicBezTo>
                  <a:cubicBezTo>
                    <a:pt x="30" y="76"/>
                    <a:pt x="26" y="76"/>
                    <a:pt x="22" y="76"/>
                  </a:cubicBezTo>
                  <a:lnTo>
                    <a:pt x="22" y="129"/>
                  </a:lnTo>
                  <a:close/>
                  <a:moveTo>
                    <a:pt x="22" y="58"/>
                  </a:moveTo>
                  <a:cubicBezTo>
                    <a:pt x="30" y="58"/>
                    <a:pt x="30" y="58"/>
                    <a:pt x="30" y="58"/>
                  </a:cubicBezTo>
                  <a:cubicBezTo>
                    <a:pt x="42" y="58"/>
                    <a:pt x="46" y="53"/>
                    <a:pt x="46" y="38"/>
                  </a:cubicBezTo>
                  <a:cubicBezTo>
                    <a:pt x="46" y="22"/>
                    <a:pt x="42" y="18"/>
                    <a:pt x="30" y="18"/>
                  </a:cubicBezTo>
                  <a:cubicBezTo>
                    <a:pt x="22" y="18"/>
                    <a:pt x="22" y="18"/>
                    <a:pt x="22" y="18"/>
                  </a:cubicBezTo>
                  <a:lnTo>
                    <a:pt x="22" y="5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9" name="Google Shape;139;p23"/>
            <p:cNvSpPr/>
            <p:nvPr/>
          </p:nvSpPr>
          <p:spPr>
            <a:xfrm>
              <a:off x="4935538" y="5618163"/>
              <a:ext cx="112713" cy="203200"/>
            </a:xfrm>
            <a:custGeom>
              <a:rect b="b" l="l" r="r" t="t"/>
              <a:pathLst>
                <a:path extrusionOk="0" h="128" w="71">
                  <a:moveTo>
                    <a:pt x="0" y="128"/>
                  </a:moveTo>
                  <a:lnTo>
                    <a:pt x="0" y="0"/>
                  </a:lnTo>
                  <a:lnTo>
                    <a:pt x="22" y="0"/>
                  </a:lnTo>
                  <a:lnTo>
                    <a:pt x="22" y="46"/>
                  </a:lnTo>
                  <a:lnTo>
                    <a:pt x="22" y="46"/>
                  </a:lnTo>
                  <a:lnTo>
                    <a:pt x="46" y="0"/>
                  </a:lnTo>
                  <a:lnTo>
                    <a:pt x="68" y="0"/>
                  </a:lnTo>
                  <a:lnTo>
                    <a:pt x="44" y="47"/>
                  </a:lnTo>
                  <a:lnTo>
                    <a:pt x="71" y="128"/>
                  </a:lnTo>
                  <a:lnTo>
                    <a:pt x="48" y="128"/>
                  </a:lnTo>
                  <a:lnTo>
                    <a:pt x="30" y="68"/>
                  </a:lnTo>
                  <a:lnTo>
                    <a:pt x="30" y="68"/>
                  </a:lnTo>
                  <a:lnTo>
                    <a:pt x="22" y="82"/>
                  </a:lnTo>
                  <a:lnTo>
                    <a:pt x="22" y="128"/>
                  </a:lnTo>
                  <a:lnTo>
                    <a:pt x="0" y="12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0" name="Google Shape;140;p23"/>
            <p:cNvSpPr/>
            <p:nvPr/>
          </p:nvSpPr>
          <p:spPr>
            <a:xfrm>
              <a:off x="5124451" y="5618163"/>
              <a:ext cx="101600" cy="203200"/>
            </a:xfrm>
            <a:custGeom>
              <a:rect b="b" l="l" r="r" t="t"/>
              <a:pathLst>
                <a:path extrusionOk="0" h="128" w="64">
                  <a:moveTo>
                    <a:pt x="5" y="19"/>
                  </a:moveTo>
                  <a:lnTo>
                    <a:pt x="5" y="0"/>
                  </a:lnTo>
                  <a:lnTo>
                    <a:pt x="64" y="0"/>
                  </a:lnTo>
                  <a:lnTo>
                    <a:pt x="64" y="21"/>
                  </a:lnTo>
                  <a:lnTo>
                    <a:pt x="23" y="109"/>
                  </a:lnTo>
                  <a:lnTo>
                    <a:pt x="64" y="109"/>
                  </a:lnTo>
                  <a:lnTo>
                    <a:pt x="64" y="128"/>
                  </a:lnTo>
                  <a:lnTo>
                    <a:pt x="0" y="128"/>
                  </a:lnTo>
                  <a:lnTo>
                    <a:pt x="0" y="107"/>
                  </a:lnTo>
                  <a:lnTo>
                    <a:pt x="42" y="19"/>
                  </a:lnTo>
                  <a:lnTo>
                    <a:pt x="5" y="1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1" name="Google Shape;141;p23"/>
            <p:cNvSpPr/>
            <p:nvPr/>
          </p:nvSpPr>
          <p:spPr>
            <a:xfrm>
              <a:off x="5248276" y="5614988"/>
              <a:ext cx="107950" cy="209550"/>
            </a:xfrm>
            <a:custGeom>
              <a:rect b="b" l="l" r="r" t="t"/>
              <a:pathLst>
                <a:path extrusionOk="0" h="133" w="68">
                  <a:moveTo>
                    <a:pt x="0" y="33"/>
                  </a:moveTo>
                  <a:cubicBezTo>
                    <a:pt x="0" y="15"/>
                    <a:pt x="11" y="0"/>
                    <a:pt x="34" y="0"/>
                  </a:cubicBezTo>
                  <a:cubicBezTo>
                    <a:pt x="58" y="0"/>
                    <a:pt x="68" y="15"/>
                    <a:pt x="68" y="33"/>
                  </a:cubicBezTo>
                  <a:cubicBezTo>
                    <a:pt x="68" y="100"/>
                    <a:pt x="68" y="100"/>
                    <a:pt x="68" y="100"/>
                  </a:cubicBezTo>
                  <a:cubicBezTo>
                    <a:pt x="68" y="118"/>
                    <a:pt x="58" y="133"/>
                    <a:pt x="34" y="133"/>
                  </a:cubicBezTo>
                  <a:cubicBezTo>
                    <a:pt x="11" y="133"/>
                    <a:pt x="0" y="118"/>
                    <a:pt x="0" y="100"/>
                  </a:cubicBezTo>
                  <a:lnTo>
                    <a:pt x="0" y="33"/>
                  </a:lnTo>
                  <a:close/>
                  <a:moveTo>
                    <a:pt x="23" y="99"/>
                  </a:moveTo>
                  <a:cubicBezTo>
                    <a:pt x="23" y="109"/>
                    <a:pt x="25" y="113"/>
                    <a:pt x="34" y="113"/>
                  </a:cubicBezTo>
                  <a:cubicBezTo>
                    <a:pt x="43" y="113"/>
                    <a:pt x="46" y="109"/>
                    <a:pt x="46" y="99"/>
                  </a:cubicBezTo>
                  <a:cubicBezTo>
                    <a:pt x="46" y="34"/>
                    <a:pt x="46" y="34"/>
                    <a:pt x="46" y="34"/>
                  </a:cubicBezTo>
                  <a:cubicBezTo>
                    <a:pt x="46" y="24"/>
                    <a:pt x="43" y="19"/>
                    <a:pt x="34" y="19"/>
                  </a:cubicBezTo>
                  <a:cubicBezTo>
                    <a:pt x="25" y="19"/>
                    <a:pt x="23" y="24"/>
                    <a:pt x="23" y="34"/>
                  </a:cubicBezTo>
                  <a:lnTo>
                    <a:pt x="23" y="9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2" name="Google Shape;142;p23"/>
            <p:cNvSpPr/>
            <p:nvPr/>
          </p:nvSpPr>
          <p:spPr>
            <a:xfrm>
              <a:off x="5381626" y="5614988"/>
              <a:ext cx="109538" cy="209550"/>
            </a:xfrm>
            <a:custGeom>
              <a:rect b="b" l="l" r="r" t="t"/>
              <a:pathLst>
                <a:path extrusionOk="0" h="133" w="69">
                  <a:moveTo>
                    <a:pt x="0" y="33"/>
                  </a:moveTo>
                  <a:cubicBezTo>
                    <a:pt x="0" y="15"/>
                    <a:pt x="11" y="0"/>
                    <a:pt x="34" y="0"/>
                  </a:cubicBezTo>
                  <a:cubicBezTo>
                    <a:pt x="58" y="0"/>
                    <a:pt x="69" y="15"/>
                    <a:pt x="69" y="33"/>
                  </a:cubicBezTo>
                  <a:cubicBezTo>
                    <a:pt x="69" y="100"/>
                    <a:pt x="69" y="100"/>
                    <a:pt x="69" y="100"/>
                  </a:cubicBezTo>
                  <a:cubicBezTo>
                    <a:pt x="69" y="118"/>
                    <a:pt x="58" y="133"/>
                    <a:pt x="34" y="133"/>
                  </a:cubicBezTo>
                  <a:cubicBezTo>
                    <a:pt x="11" y="133"/>
                    <a:pt x="0" y="118"/>
                    <a:pt x="0" y="100"/>
                  </a:cubicBezTo>
                  <a:lnTo>
                    <a:pt x="0" y="33"/>
                  </a:lnTo>
                  <a:close/>
                  <a:moveTo>
                    <a:pt x="23" y="99"/>
                  </a:moveTo>
                  <a:cubicBezTo>
                    <a:pt x="23" y="109"/>
                    <a:pt x="26" y="113"/>
                    <a:pt x="34" y="113"/>
                  </a:cubicBezTo>
                  <a:cubicBezTo>
                    <a:pt x="43" y="113"/>
                    <a:pt x="46" y="109"/>
                    <a:pt x="46" y="99"/>
                  </a:cubicBezTo>
                  <a:cubicBezTo>
                    <a:pt x="46" y="34"/>
                    <a:pt x="46" y="34"/>
                    <a:pt x="46" y="34"/>
                  </a:cubicBezTo>
                  <a:cubicBezTo>
                    <a:pt x="46" y="24"/>
                    <a:pt x="43" y="19"/>
                    <a:pt x="34" y="19"/>
                  </a:cubicBezTo>
                  <a:cubicBezTo>
                    <a:pt x="26" y="19"/>
                    <a:pt x="23" y="24"/>
                    <a:pt x="23" y="34"/>
                  </a:cubicBezTo>
                  <a:lnTo>
                    <a:pt x="23" y="9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3" name="Google Shape;143;p23"/>
            <p:cNvSpPr/>
            <p:nvPr/>
          </p:nvSpPr>
          <p:spPr>
            <a:xfrm>
              <a:off x="5511801" y="5784850"/>
              <a:ext cx="41275" cy="39688"/>
            </a:xfrm>
            <a:custGeom>
              <a:rect b="b" l="l" r="r" t="t"/>
              <a:pathLst>
                <a:path extrusionOk="0" h="25" w="26">
                  <a:moveTo>
                    <a:pt x="0" y="13"/>
                  </a:moveTo>
                  <a:cubicBezTo>
                    <a:pt x="0" y="5"/>
                    <a:pt x="6" y="0"/>
                    <a:pt x="13" y="0"/>
                  </a:cubicBezTo>
                  <a:cubicBezTo>
                    <a:pt x="20" y="0"/>
                    <a:pt x="26" y="5"/>
                    <a:pt x="26" y="13"/>
                  </a:cubicBezTo>
                  <a:cubicBezTo>
                    <a:pt x="26" y="20"/>
                    <a:pt x="20" y="25"/>
                    <a:pt x="13" y="25"/>
                  </a:cubicBezTo>
                  <a:cubicBezTo>
                    <a:pt x="6" y="25"/>
                    <a:pt x="0" y="20"/>
                    <a:pt x="0" y="13"/>
                  </a:cubicBezTo>
                  <a:close/>
                  <a:moveTo>
                    <a:pt x="13" y="3"/>
                  </a:moveTo>
                  <a:cubicBezTo>
                    <a:pt x="8" y="3"/>
                    <a:pt x="4" y="7"/>
                    <a:pt x="4" y="13"/>
                  </a:cubicBezTo>
                  <a:cubicBezTo>
                    <a:pt x="4" y="18"/>
                    <a:pt x="8" y="23"/>
                    <a:pt x="13" y="23"/>
                  </a:cubicBezTo>
                  <a:cubicBezTo>
                    <a:pt x="18" y="23"/>
                    <a:pt x="23" y="18"/>
                    <a:pt x="23" y="13"/>
                  </a:cubicBezTo>
                  <a:cubicBezTo>
                    <a:pt x="23" y="7"/>
                    <a:pt x="18" y="3"/>
                    <a:pt x="13" y="3"/>
                  </a:cubicBezTo>
                  <a:close/>
                  <a:moveTo>
                    <a:pt x="11" y="20"/>
                  </a:moveTo>
                  <a:cubicBezTo>
                    <a:pt x="8" y="20"/>
                    <a:pt x="8" y="20"/>
                    <a:pt x="8" y="20"/>
                  </a:cubicBezTo>
                  <a:cubicBezTo>
                    <a:pt x="8" y="6"/>
                    <a:pt x="8" y="6"/>
                    <a:pt x="8" y="6"/>
                  </a:cubicBezTo>
                  <a:cubicBezTo>
                    <a:pt x="13" y="6"/>
                    <a:pt x="13" y="6"/>
                    <a:pt x="13" y="6"/>
                  </a:cubicBezTo>
                  <a:cubicBezTo>
                    <a:pt x="17" y="6"/>
                    <a:pt x="19" y="7"/>
                    <a:pt x="19" y="10"/>
                  </a:cubicBezTo>
                  <a:cubicBezTo>
                    <a:pt x="19" y="12"/>
                    <a:pt x="17" y="13"/>
                    <a:pt x="15" y="14"/>
                  </a:cubicBezTo>
                  <a:cubicBezTo>
                    <a:pt x="19" y="20"/>
                    <a:pt x="19" y="20"/>
                    <a:pt x="19" y="20"/>
                  </a:cubicBezTo>
                  <a:cubicBezTo>
                    <a:pt x="16" y="20"/>
                    <a:pt x="16" y="20"/>
                    <a:pt x="16" y="20"/>
                  </a:cubicBezTo>
                  <a:cubicBezTo>
                    <a:pt x="13" y="14"/>
                    <a:pt x="13" y="14"/>
                    <a:pt x="13" y="14"/>
                  </a:cubicBezTo>
                  <a:cubicBezTo>
                    <a:pt x="11" y="14"/>
                    <a:pt x="11" y="14"/>
                    <a:pt x="11" y="14"/>
                  </a:cubicBezTo>
                  <a:lnTo>
                    <a:pt x="11" y="20"/>
                  </a:lnTo>
                  <a:close/>
                  <a:moveTo>
                    <a:pt x="11" y="11"/>
                  </a:moveTo>
                  <a:cubicBezTo>
                    <a:pt x="13" y="11"/>
                    <a:pt x="13" y="11"/>
                    <a:pt x="13" y="11"/>
                  </a:cubicBezTo>
                  <a:cubicBezTo>
                    <a:pt x="15" y="11"/>
                    <a:pt x="16" y="11"/>
                    <a:pt x="16" y="10"/>
                  </a:cubicBezTo>
                  <a:cubicBezTo>
                    <a:pt x="16" y="8"/>
                    <a:pt x="15" y="8"/>
                    <a:pt x="13" y="8"/>
                  </a:cubicBezTo>
                  <a:cubicBezTo>
                    <a:pt x="11" y="8"/>
                    <a:pt x="11" y="8"/>
                    <a:pt x="11" y="8"/>
                  </a:cubicBezTo>
                  <a:lnTo>
                    <a:pt x="11" y="11"/>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24"/>
          <p:cNvSpPr txBox="1"/>
          <p:nvPr>
            <p:ph type="ctrTitle"/>
          </p:nvPr>
        </p:nvSpPr>
        <p:spPr>
          <a:xfrm>
            <a:off x="914400" y="1122363"/>
            <a:ext cx="10363200" cy="2387600"/>
          </a:xfrm>
          <a:prstGeom prst="rect">
            <a:avLst/>
          </a:prstGeom>
          <a:noFill/>
          <a:ln>
            <a:noFill/>
          </a:ln>
        </p:spPr>
        <p:txBody>
          <a:bodyPr anchorCtr="0" anchor="b" bIns="0" lIns="0" spcFirstLastPara="1" rIns="0" wrap="square" tIns="0">
            <a:noAutofit/>
          </a:bodyPr>
          <a:lstStyle>
            <a:lvl1pPr lvl="0" algn="ctr">
              <a:lnSpc>
                <a:spcPct val="90000"/>
              </a:lnSpc>
              <a:spcBef>
                <a:spcPts val="0"/>
              </a:spcBef>
              <a:spcAft>
                <a:spcPts val="0"/>
              </a:spcAft>
              <a:buClr>
                <a:schemeClr val="accent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6" name="Google Shape;146;p24"/>
          <p:cNvSpPr txBox="1"/>
          <p:nvPr>
            <p:ph idx="1" type="subTitle"/>
          </p:nvPr>
        </p:nvSpPr>
        <p:spPr>
          <a:xfrm>
            <a:off x="1524000" y="3602038"/>
            <a:ext cx="9144000" cy="1655762"/>
          </a:xfrm>
          <a:prstGeom prst="rect">
            <a:avLst/>
          </a:prstGeom>
          <a:noFill/>
          <a:ln>
            <a:noFill/>
          </a:ln>
        </p:spPr>
        <p:txBody>
          <a:bodyPr anchorCtr="0" anchor="t" bIns="0" lIns="0" spcFirstLastPara="1" rIns="0" wrap="square" tIns="0">
            <a:noAutofit/>
          </a:bodyPr>
          <a:lstStyle>
            <a:lvl1pPr lvl="0" algn="ctr">
              <a:lnSpc>
                <a:spcPct val="95000"/>
              </a:lnSpc>
              <a:spcBef>
                <a:spcPts val="0"/>
              </a:spcBef>
              <a:spcAft>
                <a:spcPts val="0"/>
              </a:spcAft>
              <a:buClr>
                <a:schemeClr val="dk1"/>
              </a:buClr>
              <a:buSzPts val="2160"/>
              <a:buFont typeface="Arial"/>
              <a:buNone/>
              <a:defRPr sz="2400"/>
            </a:lvl1pPr>
            <a:lvl2pPr lvl="1" algn="ctr">
              <a:lnSpc>
                <a:spcPct val="95000"/>
              </a:lnSpc>
              <a:spcBef>
                <a:spcPts val="800"/>
              </a:spcBef>
              <a:spcAft>
                <a:spcPts val="0"/>
              </a:spcAft>
              <a:buClr>
                <a:schemeClr val="dk1"/>
              </a:buClr>
              <a:buSzPts val="1800"/>
              <a:buFont typeface="Arial"/>
              <a:buNone/>
              <a:defRPr sz="2000"/>
            </a:lvl2pPr>
            <a:lvl3pPr lvl="2" algn="ctr">
              <a:lnSpc>
                <a:spcPct val="95000"/>
              </a:lnSpc>
              <a:spcBef>
                <a:spcPts val="800"/>
              </a:spcBef>
              <a:spcAft>
                <a:spcPts val="0"/>
              </a:spcAft>
              <a:buClr>
                <a:schemeClr val="dk1"/>
              </a:buClr>
              <a:buSzPts val="1620"/>
              <a:buFont typeface="Arial"/>
              <a:buNone/>
              <a:defRPr sz="1800"/>
            </a:lvl3pPr>
            <a:lvl4pPr lvl="3" algn="ctr">
              <a:lnSpc>
                <a:spcPct val="95000"/>
              </a:lnSpc>
              <a:spcBef>
                <a:spcPts val="800"/>
              </a:spcBef>
              <a:spcAft>
                <a:spcPts val="0"/>
              </a:spcAft>
              <a:buClr>
                <a:schemeClr val="dk1"/>
              </a:buClr>
              <a:buSzPts val="1440"/>
              <a:buFont typeface="Arial"/>
              <a:buNone/>
              <a:defRPr sz="1600"/>
            </a:lvl4pPr>
            <a:lvl5pPr lvl="4" algn="ctr">
              <a:lnSpc>
                <a:spcPct val="95000"/>
              </a:lnSpc>
              <a:spcBef>
                <a:spcPts val="800"/>
              </a:spcBef>
              <a:spcAft>
                <a:spcPts val="0"/>
              </a:spcAft>
              <a:buClr>
                <a:schemeClr val="dk1"/>
              </a:buClr>
              <a:buSzPts val="1440"/>
              <a:buFont typeface="Arial"/>
              <a:buNone/>
              <a:defRPr sz="1600"/>
            </a:lvl5pPr>
            <a:lvl6pPr lvl="5" algn="ctr">
              <a:lnSpc>
                <a:spcPct val="90000"/>
              </a:lnSpc>
              <a:spcBef>
                <a:spcPts val="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7" name="Google Shape;147;p24"/>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8" name="Google Shape;148;p24"/>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9" name="Google Shape;149;p24"/>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wo Content">
  <p:cSld name="Title Two Content">
    <p:spTree>
      <p:nvGrpSpPr>
        <p:cNvPr id="22" name="Shape 22"/>
        <p:cNvGrpSpPr/>
        <p:nvPr/>
      </p:nvGrpSpPr>
      <p:grpSpPr>
        <a:xfrm>
          <a:off x="0" y="0"/>
          <a:ext cx="0" cy="0"/>
          <a:chOff x="0" y="0"/>
          <a:chExt cx="0" cy="0"/>
        </a:xfrm>
      </p:grpSpPr>
      <p:sp>
        <p:nvSpPr>
          <p:cNvPr id="23" name="Google Shape;23;p4"/>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4"/>
          <p:cNvSpPr txBox="1"/>
          <p:nvPr>
            <p:ph idx="1" type="body"/>
          </p:nvPr>
        </p:nvSpPr>
        <p:spPr>
          <a:xfrm>
            <a:off x="767141"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4"/>
          <p:cNvSpPr txBox="1"/>
          <p:nvPr>
            <p:ph idx="2" type="body"/>
          </p:nvPr>
        </p:nvSpPr>
        <p:spPr>
          <a:xfrm>
            <a:off x="6310146"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eft Column">
  <p:cSld name="Title Left Column">
    <p:spTree>
      <p:nvGrpSpPr>
        <p:cNvPr id="26" name="Shape 26"/>
        <p:cNvGrpSpPr/>
        <p:nvPr/>
      </p:nvGrpSpPr>
      <p:grpSpPr>
        <a:xfrm>
          <a:off x="0" y="0"/>
          <a:ext cx="0" cy="0"/>
          <a:chOff x="0" y="0"/>
          <a:chExt cx="0" cy="0"/>
        </a:xfrm>
      </p:grpSpPr>
      <p:sp>
        <p:nvSpPr>
          <p:cNvPr id="27" name="Google Shape;27;p5"/>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5"/>
          <p:cNvSpPr txBox="1"/>
          <p:nvPr>
            <p:ph idx="1" type="body"/>
          </p:nvPr>
        </p:nvSpPr>
        <p:spPr>
          <a:xfrm>
            <a:off x="767141"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Right Content">
  <p:cSld name="Title Right Content">
    <p:spTree>
      <p:nvGrpSpPr>
        <p:cNvPr id="29" name="Shape 29"/>
        <p:cNvGrpSpPr/>
        <p:nvPr/>
      </p:nvGrpSpPr>
      <p:grpSpPr>
        <a:xfrm>
          <a:off x="0" y="0"/>
          <a:ext cx="0" cy="0"/>
          <a:chOff x="0" y="0"/>
          <a:chExt cx="0" cy="0"/>
        </a:xfrm>
      </p:grpSpPr>
      <p:sp>
        <p:nvSpPr>
          <p:cNvPr id="30" name="Google Shape;30;p6"/>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6"/>
          <p:cNvSpPr txBox="1"/>
          <p:nvPr>
            <p:ph idx="1" type="body"/>
          </p:nvPr>
        </p:nvSpPr>
        <p:spPr>
          <a:xfrm>
            <a:off x="6310146" y="1792162"/>
            <a:ext cx="5119855" cy="4351338"/>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w Content">
  <p:cSld name="Title Low Content">
    <p:spTree>
      <p:nvGrpSpPr>
        <p:cNvPr id="32" name="Shape 32"/>
        <p:cNvGrpSpPr/>
        <p:nvPr/>
      </p:nvGrpSpPr>
      <p:grpSpPr>
        <a:xfrm>
          <a:off x="0" y="0"/>
          <a:ext cx="0" cy="0"/>
          <a:chOff x="0" y="0"/>
          <a:chExt cx="0" cy="0"/>
        </a:xfrm>
      </p:grpSpPr>
      <p:sp>
        <p:nvSpPr>
          <p:cNvPr id="33" name="Google Shape;33;p7"/>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7"/>
          <p:cNvSpPr txBox="1"/>
          <p:nvPr>
            <p:ph idx="1" type="body"/>
          </p:nvPr>
        </p:nvSpPr>
        <p:spPr>
          <a:xfrm>
            <a:off x="767141" y="4211234"/>
            <a:ext cx="10662860" cy="1960967"/>
          </a:xfrm>
          <a:prstGeom prst="rect">
            <a:avLst/>
          </a:prstGeom>
          <a:noFill/>
          <a:ln>
            <a:noFill/>
          </a:ln>
        </p:spPr>
        <p:txBody>
          <a:bodyPr anchorCtr="0" anchor="t" bIns="0" lIns="0" spcFirstLastPara="1" rIns="0" wrap="square" tIns="0">
            <a:noAutofit/>
          </a:bodyPr>
          <a:lstStyle>
            <a:lvl1pPr indent="-331470" lvl="0" marL="457200" algn="l">
              <a:lnSpc>
                <a:spcPct val="95000"/>
              </a:lnSpc>
              <a:spcBef>
                <a:spcPts val="0"/>
              </a:spcBef>
              <a:spcAft>
                <a:spcPts val="0"/>
              </a:spcAft>
              <a:buClr>
                <a:schemeClr val="dk1"/>
              </a:buClr>
              <a:buSzPts val="1620"/>
              <a:buFont typeface="Arial"/>
              <a:buChar char="•"/>
              <a:defRPr sz="1800"/>
            </a:lvl1pPr>
            <a:lvl2pPr indent="-331469" lvl="1" marL="914400" algn="l">
              <a:lnSpc>
                <a:spcPct val="95000"/>
              </a:lnSpc>
              <a:spcBef>
                <a:spcPts val="500"/>
              </a:spcBef>
              <a:spcAft>
                <a:spcPts val="0"/>
              </a:spcAft>
              <a:buClr>
                <a:schemeClr val="dk1"/>
              </a:buClr>
              <a:buSzPts val="1620"/>
              <a:buFont typeface="Arial"/>
              <a:buChar char="•"/>
              <a:defRPr sz="1800"/>
            </a:lvl2pPr>
            <a:lvl3pPr indent="-331469" lvl="2" marL="1371600" algn="l">
              <a:lnSpc>
                <a:spcPct val="95000"/>
              </a:lnSpc>
              <a:spcBef>
                <a:spcPts val="500"/>
              </a:spcBef>
              <a:spcAft>
                <a:spcPts val="0"/>
              </a:spcAft>
              <a:buClr>
                <a:schemeClr val="dk1"/>
              </a:buClr>
              <a:buSzPts val="1620"/>
              <a:buFont typeface="Arial"/>
              <a:buChar char="•"/>
              <a:defRPr sz="1800"/>
            </a:lvl3pPr>
            <a:lvl4pPr indent="-331469" lvl="3" marL="1828800" algn="l">
              <a:lnSpc>
                <a:spcPct val="95000"/>
              </a:lnSpc>
              <a:spcBef>
                <a:spcPts val="500"/>
              </a:spcBef>
              <a:spcAft>
                <a:spcPts val="0"/>
              </a:spcAft>
              <a:buClr>
                <a:schemeClr val="dk1"/>
              </a:buClr>
              <a:buSzPts val="1620"/>
              <a:buFont typeface="Arial"/>
              <a:buChar char="•"/>
              <a:defRPr sz="1800"/>
            </a:lvl4pPr>
            <a:lvl5pPr indent="-331470" lvl="4" marL="2286000" algn="l">
              <a:lnSpc>
                <a:spcPct val="95000"/>
              </a:lnSpc>
              <a:spcBef>
                <a:spcPts val="500"/>
              </a:spcBef>
              <a:spcAft>
                <a:spcPts val="0"/>
              </a:spcAft>
              <a:buClr>
                <a:schemeClr val="dk1"/>
              </a:buClr>
              <a:buSzPts val="1620"/>
              <a:buFont typeface="Arial"/>
              <a:buChar char="•"/>
              <a:defRPr sz="1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extLst>
    <p:ext uri="{DCECCB84-F9BA-43D5-87BE-67443E8EF086}">
      <p15:sldGuideLst>
        <p15:guide id="1"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and Name">
  <p:cSld name="Photo and Name">
    <p:spTree>
      <p:nvGrpSpPr>
        <p:cNvPr id="37" name="Shape 37"/>
        <p:cNvGrpSpPr/>
        <p:nvPr/>
      </p:nvGrpSpPr>
      <p:grpSpPr>
        <a:xfrm>
          <a:off x="0" y="0"/>
          <a:ext cx="0" cy="0"/>
          <a:chOff x="0" y="0"/>
          <a:chExt cx="0" cy="0"/>
        </a:xfrm>
      </p:grpSpPr>
      <p:sp>
        <p:nvSpPr>
          <p:cNvPr id="38" name="Google Shape;38;p9"/>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9"/>
          <p:cNvSpPr txBox="1"/>
          <p:nvPr>
            <p:ph idx="1" type="body"/>
          </p:nvPr>
        </p:nvSpPr>
        <p:spPr>
          <a:xfrm>
            <a:off x="6400801" y="2712275"/>
            <a:ext cx="4610099" cy="1259883"/>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dk1"/>
              </a:buClr>
              <a:buSzPts val="1620"/>
              <a:buFont typeface="Arial"/>
              <a:buNone/>
              <a:defRPr b="1" sz="1800"/>
            </a:lvl1pPr>
            <a:lvl2pPr indent="-228600" lvl="1" marL="914400" algn="l">
              <a:lnSpc>
                <a:spcPct val="95000"/>
              </a:lnSpc>
              <a:spcBef>
                <a:spcPts val="800"/>
              </a:spcBef>
              <a:spcAft>
                <a:spcPts val="0"/>
              </a:spcAft>
              <a:buClr>
                <a:schemeClr val="dk1"/>
              </a:buClr>
              <a:buSzPts val="1620"/>
              <a:buFont typeface="Arial"/>
              <a:buNone/>
              <a:defRPr sz="1800"/>
            </a:lvl2pPr>
            <a:lvl3pPr indent="-342900" lvl="2" marL="1371600" algn="ctr">
              <a:lnSpc>
                <a:spcPct val="95000"/>
              </a:lnSpc>
              <a:spcBef>
                <a:spcPts val="800"/>
              </a:spcBef>
              <a:spcAft>
                <a:spcPts val="0"/>
              </a:spcAft>
              <a:buClr>
                <a:schemeClr val="dk1"/>
              </a:buClr>
              <a:buSzPts val="1800"/>
              <a:buFont typeface="Arial"/>
              <a:buChar char="•"/>
              <a:defRPr/>
            </a:lvl3pPr>
            <a:lvl4pPr indent="-342900" lvl="3" marL="1828800" algn="ctr">
              <a:lnSpc>
                <a:spcPct val="95000"/>
              </a:lnSpc>
              <a:spcBef>
                <a:spcPts val="800"/>
              </a:spcBef>
              <a:spcAft>
                <a:spcPts val="0"/>
              </a:spcAft>
              <a:buClr>
                <a:schemeClr val="dk1"/>
              </a:buClr>
              <a:buSzPts val="1800"/>
              <a:buFont typeface="Arial"/>
              <a:buChar char="•"/>
              <a:defRPr/>
            </a:lvl4pPr>
            <a:lvl5pPr indent="-342900" lvl="4" marL="2286000" algn="ctr">
              <a:lnSpc>
                <a:spcPct val="95000"/>
              </a:lnSpc>
              <a:spcBef>
                <a:spcPts val="800"/>
              </a:spcBef>
              <a:spcAft>
                <a:spcPts val="0"/>
              </a:spcAft>
              <a:buClr>
                <a:schemeClr val="dk1"/>
              </a:buClr>
              <a:buSzPts val="1800"/>
              <a:buFont typeface="Arial"/>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9"/>
          <p:cNvSpPr/>
          <p:nvPr>
            <p:ph idx="2" type="pic"/>
          </p:nvPr>
        </p:nvSpPr>
        <p:spPr>
          <a:xfrm>
            <a:off x="762000" y="1790701"/>
            <a:ext cx="4964944" cy="4362915"/>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hart">
  <p:cSld name="Title Chart">
    <p:spTree>
      <p:nvGrpSpPr>
        <p:cNvPr id="41" name="Shape 41"/>
        <p:cNvGrpSpPr/>
        <p:nvPr/>
      </p:nvGrpSpPr>
      <p:grpSpPr>
        <a:xfrm>
          <a:off x="0" y="0"/>
          <a:ext cx="0" cy="0"/>
          <a:chOff x="0" y="0"/>
          <a:chExt cx="0" cy="0"/>
        </a:xfrm>
      </p:grpSpPr>
      <p:sp>
        <p:nvSpPr>
          <p:cNvPr id="42" name="Google Shape;42;p10"/>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10"/>
          <p:cNvSpPr txBox="1"/>
          <p:nvPr>
            <p:ph idx="1" type="body"/>
          </p:nvPr>
        </p:nvSpPr>
        <p:spPr>
          <a:xfrm>
            <a:off x="778180" y="1389064"/>
            <a:ext cx="10682816" cy="287337"/>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Clr>
                <a:schemeClr val="lt2"/>
              </a:buClr>
              <a:buSzPts val="1620"/>
              <a:buFont typeface="Arial"/>
              <a:buNone/>
              <a:defRPr b="1" sz="1800">
                <a:solidFill>
                  <a:schemeClr val="lt2"/>
                </a:solidFill>
              </a:defRPr>
            </a:lvl1pPr>
            <a:lvl2pPr indent="-331469" lvl="1" marL="914400" algn="l">
              <a:lnSpc>
                <a:spcPct val="95000"/>
              </a:lnSpc>
              <a:spcBef>
                <a:spcPts val="800"/>
              </a:spcBef>
              <a:spcAft>
                <a:spcPts val="0"/>
              </a:spcAft>
              <a:buClr>
                <a:schemeClr val="dk1"/>
              </a:buClr>
              <a:buSzPts val="1620"/>
              <a:buChar char="•"/>
              <a:defRPr/>
            </a:lvl2pPr>
            <a:lvl3pPr indent="-331469" lvl="2" marL="1371600" algn="l">
              <a:lnSpc>
                <a:spcPct val="95000"/>
              </a:lnSpc>
              <a:spcBef>
                <a:spcPts val="800"/>
              </a:spcBef>
              <a:spcAft>
                <a:spcPts val="0"/>
              </a:spcAft>
              <a:buClr>
                <a:schemeClr val="dk1"/>
              </a:buClr>
              <a:buSzPts val="1620"/>
              <a:buChar char="•"/>
              <a:defRPr/>
            </a:lvl3pPr>
            <a:lvl4pPr indent="-331469" lvl="3" marL="1828800" algn="l">
              <a:lnSpc>
                <a:spcPct val="95000"/>
              </a:lnSpc>
              <a:spcBef>
                <a:spcPts val="800"/>
              </a:spcBef>
              <a:spcAft>
                <a:spcPts val="0"/>
              </a:spcAft>
              <a:buClr>
                <a:schemeClr val="dk1"/>
              </a:buClr>
              <a:buSzPts val="1620"/>
              <a:buChar char="•"/>
              <a:defRPr/>
            </a:lvl4pPr>
            <a:lvl5pPr indent="-331470" lvl="4" marL="2286000" algn="l">
              <a:lnSpc>
                <a:spcPct val="95000"/>
              </a:lnSpc>
              <a:spcBef>
                <a:spcPts val="800"/>
              </a:spcBef>
              <a:spcAft>
                <a:spcPts val="0"/>
              </a:spcAft>
              <a:buClr>
                <a:schemeClr val="dk1"/>
              </a:buClr>
              <a:buSzPts val="1620"/>
              <a:buChar char="•"/>
              <a:defRPr/>
            </a:lvl5pPr>
            <a:lvl6pPr indent="-342900" lvl="5" marL="2743200" algn="l">
              <a:lnSpc>
                <a:spcPct val="90000"/>
              </a:lnSpc>
              <a:spcBef>
                <a:spcPts val="8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0"/>
          <p:cNvSpPr/>
          <p:nvPr>
            <p:ph idx="2" type="chart"/>
          </p:nvPr>
        </p:nvSpPr>
        <p:spPr>
          <a:xfrm>
            <a:off x="762000" y="1790700"/>
            <a:ext cx="10668000" cy="4381500"/>
          </a:xfrm>
          <a:prstGeom prst="rect">
            <a:avLst/>
          </a:prstGeom>
          <a:noFill/>
          <a:ln>
            <a:noFill/>
          </a:ln>
        </p:spPr>
        <p:txBody>
          <a:bodyPr anchorCtr="0" anchor="t" bIns="0" lIns="0" spcFirstLastPara="1" rIns="0" wrap="square" tIns="0">
            <a:noAutofit/>
          </a:bodyPr>
          <a:lstStyle>
            <a:lvl1pPr lvl="0" marR="0" rtl="0" algn="l">
              <a:lnSpc>
                <a:spcPct val="95000"/>
              </a:lnSpc>
              <a:spcBef>
                <a:spcPts val="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1pPr>
            <a:lvl2pPr lvl="1"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2pPr>
            <a:lvl3pPr lvl="2"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3pPr>
            <a:lvl4pPr lvl="3"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4pPr>
            <a:lvl5pPr lvl="4"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5pPr>
            <a:lvl6pPr lvl="5"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49.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5"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accent1"/>
              </a:buClr>
              <a:buSzPts val="2400"/>
              <a:buFont typeface="Arial"/>
              <a:buNone/>
              <a:defRPr b="1" i="0" sz="2400" u="none" cap="none" strike="noStrik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767139" y="1792162"/>
            <a:ext cx="10662860" cy="4351338"/>
          </a:xfrm>
          <a:prstGeom prst="rect">
            <a:avLst/>
          </a:prstGeom>
          <a:noFill/>
          <a:ln>
            <a:noFill/>
          </a:ln>
        </p:spPr>
        <p:txBody>
          <a:bodyPr anchorCtr="0" anchor="t" bIns="0" lIns="0" spcFirstLastPara="1" rIns="0" wrap="square" tIns="0">
            <a:noAutofit/>
          </a:bodyPr>
          <a:lstStyle>
            <a:lvl1pPr indent="-342900" lvl="0" marL="457200" marR="0" rtl="0" algn="l">
              <a:lnSpc>
                <a:spcPct val="95000"/>
              </a:lnSpc>
              <a:spcBef>
                <a:spcPts val="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1pPr>
            <a:lvl2pPr indent="-342900" lvl="1" marL="914400"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2pPr>
            <a:lvl3pPr indent="-342900" lvl="2" marL="1371600"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4pPr>
            <a:lvl5pPr indent="-342900" lvl="4" marL="2286000" marR="0" rtl="0" algn="l">
              <a:lnSpc>
                <a:spcPct val="95000"/>
              </a:lnSpc>
              <a:spcBef>
                <a:spcPts val="800"/>
              </a:spcBef>
              <a:spcAft>
                <a:spcPts val="0"/>
              </a:spcAft>
              <a:buClr>
                <a:schemeClr val="dk1"/>
              </a:buClr>
              <a:buSzPts val="1800"/>
              <a:buFont typeface="Arial"/>
              <a:buChar char="•"/>
              <a:defRPr b="0" i="0" sz="2000" u="none" cap="none" strike="noStrike">
                <a:solidFill>
                  <a:schemeClr val="dk1"/>
                </a:solidFill>
                <a:latin typeface="Arial"/>
                <a:ea typeface="Arial"/>
                <a:cs typeface="Arial"/>
                <a:sym typeface="Arial"/>
              </a:defRPr>
            </a:lvl5pPr>
            <a:lvl6pPr indent="-342900" lvl="5" marL="2743200" marR="0" rtl="0" algn="l">
              <a:lnSpc>
                <a:spcPct val="90000"/>
              </a:lnSpc>
              <a:spcBef>
                <a:spcPts val="8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
          <p:cNvSpPr txBox="1"/>
          <p:nvPr/>
        </p:nvSpPr>
        <p:spPr>
          <a:xfrm>
            <a:off x="11010317" y="6406989"/>
            <a:ext cx="419492" cy="138499"/>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fld id="{00000000-1234-1234-1234-123412341234}" type="slidenum">
              <a:rPr b="0" i="0" lang="en-US" sz="900" u="none" cap="none" strike="noStrike">
                <a:solidFill>
                  <a:schemeClr val="dk1"/>
                </a:solidFill>
                <a:latin typeface="Arial"/>
                <a:ea typeface="Arial"/>
                <a:cs typeface="Arial"/>
                <a:sym typeface="Arial"/>
              </a:rPr>
              <a:t>‹#›</a:t>
            </a:fld>
            <a:endParaRPr b="0" i="0" sz="900" u="none" cap="none" strike="noStrike">
              <a:solidFill>
                <a:schemeClr val="dk1"/>
              </a:solidFill>
              <a:latin typeface="Arial"/>
              <a:ea typeface="Arial"/>
              <a:cs typeface="Arial"/>
              <a:sym typeface="Arial"/>
            </a:endParaRPr>
          </a:p>
        </p:txBody>
      </p:sp>
      <p:pic>
        <p:nvPicPr>
          <p:cNvPr id="13" name="Google Shape;13;p1"/>
          <p:cNvPicPr preferRelativeResize="0"/>
          <p:nvPr/>
        </p:nvPicPr>
        <p:blipFill rotWithShape="1">
          <a:blip r:embed="rId1">
            <a:alphaModFix/>
          </a:blip>
          <a:srcRect b="0" l="0" r="0" t="0"/>
          <a:stretch/>
        </p:blipFill>
        <p:spPr>
          <a:xfrm>
            <a:off x="698518" y="6326189"/>
            <a:ext cx="2568161" cy="349280"/>
          </a:xfrm>
          <a:prstGeom prst="rect">
            <a:avLst/>
          </a:prstGeom>
          <a:noFill/>
          <a:ln>
            <a:noFill/>
          </a:ln>
        </p:spPr>
      </p:pic>
      <p:sp>
        <p:nvSpPr>
          <p:cNvPr id="14" name="Google Shape;14;p1"/>
          <p:cNvSpPr/>
          <p:nvPr/>
        </p:nvSpPr>
        <p:spPr>
          <a:xfrm>
            <a:off x="-6175" y="-2441"/>
            <a:ext cx="12204428" cy="366780"/>
          </a:xfrm>
          <a:custGeom>
            <a:rect b="b" l="l" r="r" t="t"/>
            <a:pathLst>
              <a:path extrusionOk="0" h="10067" w="10008">
                <a:moveTo>
                  <a:pt x="5" y="66"/>
                </a:moveTo>
                <a:lnTo>
                  <a:pt x="10003" y="0"/>
                </a:lnTo>
                <a:cubicBezTo>
                  <a:pt x="10004" y="2614"/>
                  <a:pt x="10007" y="2614"/>
                  <a:pt x="10008" y="5228"/>
                </a:cubicBezTo>
                <a:lnTo>
                  <a:pt x="1129" y="5323"/>
                </a:lnTo>
                <a:cubicBezTo>
                  <a:pt x="969" y="5323"/>
                  <a:pt x="838" y="6040"/>
                  <a:pt x="725" y="8098"/>
                </a:cubicBezTo>
                <a:lnTo>
                  <a:pt x="725" y="8098"/>
                </a:lnTo>
                <a:cubicBezTo>
                  <a:pt x="712" y="8366"/>
                  <a:pt x="697" y="8635"/>
                  <a:pt x="684" y="8993"/>
                </a:cubicBezTo>
                <a:cubicBezTo>
                  <a:pt x="665" y="9261"/>
                  <a:pt x="649" y="9709"/>
                  <a:pt x="633" y="10067"/>
                </a:cubicBezTo>
                <a:cubicBezTo>
                  <a:pt x="615" y="9709"/>
                  <a:pt x="600" y="9261"/>
                  <a:pt x="584" y="8993"/>
                </a:cubicBezTo>
                <a:cubicBezTo>
                  <a:pt x="568" y="8635"/>
                  <a:pt x="555" y="8366"/>
                  <a:pt x="540" y="8098"/>
                </a:cubicBezTo>
                <a:lnTo>
                  <a:pt x="540" y="8098"/>
                </a:lnTo>
                <a:cubicBezTo>
                  <a:pt x="429" y="6129"/>
                  <a:pt x="291" y="5323"/>
                  <a:pt x="136" y="5323"/>
                </a:cubicBezTo>
                <a:lnTo>
                  <a:pt x="0" y="5329"/>
                </a:lnTo>
                <a:cubicBezTo>
                  <a:pt x="2" y="3575"/>
                  <a:pt x="3" y="1820"/>
                  <a:pt x="5" y="66"/>
                </a:cubicBezTo>
                <a:close/>
              </a:path>
            </a:pathLst>
          </a:custGeom>
          <a:solidFill>
            <a:schemeClr val="dk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350">
              <a:solidFill>
                <a:schemeClr val="dk1"/>
              </a:solidFill>
              <a:latin typeface="Arial"/>
              <a:ea typeface="Arial"/>
              <a:cs typeface="Arial"/>
              <a:sym typeface="Arial"/>
            </a:endParaRPr>
          </a:p>
        </p:txBody>
      </p:sp>
      <p:sp>
        <p:nvSpPr>
          <p:cNvPr id="15" name="Google Shape;15;p1"/>
          <p:cNvSpPr/>
          <p:nvPr/>
        </p:nvSpPr>
        <p:spPr>
          <a:xfrm>
            <a:off x="698750" y="6252625"/>
            <a:ext cx="2638500" cy="518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4104">
          <p15:clr>
            <a:srgbClr val="F26B43"/>
          </p15:clr>
        </p15:guide>
        <p15:guide id="2" orient="horz" pos="3888">
          <p15:clr>
            <a:srgbClr val="F26B43"/>
          </p15:clr>
        </p15:guide>
        <p15:guide id="3" orient="horz" pos="1128">
          <p15:clr>
            <a:srgbClr val="F26B43"/>
          </p15:clr>
        </p15:guide>
        <p15:guide id="4" orient="horz" pos="1056">
          <p15:clr>
            <a:srgbClr val="F26B43"/>
          </p15:clr>
        </p15:guide>
        <p15:guide id="5" orient="horz" pos="384">
          <p15:clr>
            <a:srgbClr val="F26B43"/>
          </p15:clr>
        </p15:guide>
        <p15:guide id="6" pos="576">
          <p15:clr>
            <a:srgbClr val="F26B43"/>
          </p15:clr>
        </p15:guide>
        <p15:guide id="7" pos="360">
          <p15:clr>
            <a:srgbClr val="F26B43"/>
          </p15:clr>
        </p15:guide>
        <p15:guide id="8" pos="5400">
          <p15:clr>
            <a:srgbClr val="F26B43"/>
          </p15:clr>
        </p15:guide>
        <p15:guide id="9" orient="horz" pos="3456">
          <p15:clr>
            <a:srgbClr val="F26B43"/>
          </p15:clr>
        </p15:guide>
        <p15:guide id="10" pos="2880">
          <p15:clr>
            <a:srgbClr val="F26B43"/>
          </p15:clr>
        </p15:guide>
        <p15:guide id="11" orient="horz"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files.slack.com/files-pri/TJPAPNCLV-F093PJ6DGLS/image.png" TargetMode="External"/><Relationship Id="rId5"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jpg"/><Relationship Id="rId4" Type="http://schemas.openxmlformats.org/officeDocument/2006/relationships/image" Target="../media/image9.jpg"/><Relationship Id="rId5" Type="http://schemas.openxmlformats.org/officeDocument/2006/relationships/image" Target="../media/image10.jpg"/><Relationship Id="rId6"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7.jpg"/><Relationship Id="rId9" Type="http://schemas.openxmlformats.org/officeDocument/2006/relationships/image" Target="../media/image13.jpg"/><Relationship Id="rId5" Type="http://schemas.openxmlformats.org/officeDocument/2006/relationships/image" Target="../media/image4.jpg"/><Relationship Id="rId6" Type="http://schemas.openxmlformats.org/officeDocument/2006/relationships/image" Target="../media/image41.jpg"/><Relationship Id="rId7" Type="http://schemas.openxmlformats.org/officeDocument/2006/relationships/image" Target="../media/image9.jpg"/><Relationship Id="rId8" Type="http://schemas.openxmlformats.org/officeDocument/2006/relationships/image" Target="../media/image10.jpg"/><Relationship Id="rId10"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5.png"/><Relationship Id="rId4" Type="http://schemas.openxmlformats.org/officeDocument/2006/relationships/image" Target="../media/image28.png"/><Relationship Id="rId5" Type="http://schemas.openxmlformats.org/officeDocument/2006/relationships/image" Target="../media/image1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6.png"/><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0.pn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9.png"/><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5.pn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jpg"/><Relationship Id="rId4" Type="http://schemas.openxmlformats.org/officeDocument/2006/relationships/image" Target="../media/image9.jpg"/><Relationship Id="rId5" Type="http://schemas.openxmlformats.org/officeDocument/2006/relationships/image" Target="../media/image10.jpg"/><Relationship Id="rId6" Type="http://schemas.openxmlformats.org/officeDocument/2006/relationships/image" Target="../media/image13.jpg"/><Relationship Id="rId7" Type="http://schemas.openxmlformats.org/officeDocument/2006/relationships/image" Target="../media/image7.jpg"/><Relationship Id="rId8" Type="http://schemas.openxmlformats.org/officeDocument/2006/relationships/image" Target="../media/image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3.png"/><Relationship Id="rId4" Type="http://schemas.openxmlformats.org/officeDocument/2006/relationships/image" Target="../media/image9.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2.png"/><Relationship Id="rId4" Type="http://schemas.openxmlformats.org/officeDocument/2006/relationships/image" Target="../media/image7.jpg"/><Relationship Id="rId5" Type="http://schemas.openxmlformats.org/officeDocument/2006/relationships/image" Target="../media/image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8.png"/><Relationship Id="rId4" Type="http://schemas.openxmlformats.org/officeDocument/2006/relationships/image" Target="../media/image13.jpg"/><Relationship Id="rId5" Type="http://schemas.openxmlformats.org/officeDocument/2006/relationships/image" Target="../media/image9.jpg"/><Relationship Id="rId6" Type="http://schemas.openxmlformats.org/officeDocument/2006/relationships/image" Target="../media/image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2.png"/><Relationship Id="rId4" Type="http://schemas.openxmlformats.org/officeDocument/2006/relationships/image" Target="../media/image10.jpg"/><Relationship Id="rId5" Type="http://schemas.openxmlformats.org/officeDocument/2006/relationships/image" Target="../media/image9.jpg"/><Relationship Id="rId6" Type="http://schemas.openxmlformats.org/officeDocument/2006/relationships/image" Target="../media/image7.jpg"/><Relationship Id="rId7" Type="http://schemas.openxmlformats.org/officeDocument/2006/relationships/image" Target="../media/image1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6.png"/><Relationship Id="rId4" Type="http://schemas.openxmlformats.org/officeDocument/2006/relationships/image" Target="../media/image2.jpg"/><Relationship Id="rId5" Type="http://schemas.openxmlformats.org/officeDocument/2006/relationships/image" Target="../media/image9.jpg"/><Relationship Id="rId6" Type="http://schemas.openxmlformats.org/officeDocument/2006/relationships/image" Target="../media/image7.jpg"/><Relationship Id="rId7" Type="http://schemas.openxmlformats.org/officeDocument/2006/relationships/image" Target="../media/image13.jpg"/><Relationship Id="rId8" Type="http://schemas.openxmlformats.org/officeDocument/2006/relationships/image" Target="../media/image1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3.png"/><Relationship Id="rId4" Type="http://schemas.openxmlformats.org/officeDocument/2006/relationships/image" Target="../media/image4.jpg"/><Relationship Id="rId9" Type="http://schemas.openxmlformats.org/officeDocument/2006/relationships/image" Target="../media/image2.jpg"/><Relationship Id="rId5" Type="http://schemas.openxmlformats.org/officeDocument/2006/relationships/image" Target="../media/image9.jpg"/><Relationship Id="rId6" Type="http://schemas.openxmlformats.org/officeDocument/2006/relationships/image" Target="../media/image7.jpg"/><Relationship Id="rId7" Type="http://schemas.openxmlformats.org/officeDocument/2006/relationships/image" Target="../media/image13.jpg"/><Relationship Id="rId8" Type="http://schemas.openxmlformats.org/officeDocument/2006/relationships/image" Target="../media/image1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0.jpg"/><Relationship Id="rId4" Type="http://schemas.openxmlformats.org/officeDocument/2006/relationships/image" Target="../media/image13.jpg"/><Relationship Id="rId5" Type="http://schemas.openxmlformats.org/officeDocument/2006/relationships/image" Target="../media/image4.jpg"/><Relationship Id="rId6" Type="http://schemas.openxmlformats.org/officeDocument/2006/relationships/image" Target="../media/image2.jpg"/><Relationship Id="rId7" Type="http://schemas.openxmlformats.org/officeDocument/2006/relationships/image" Target="../media/image9.jpg"/><Relationship Id="rId8" Type="http://schemas.openxmlformats.org/officeDocument/2006/relationships/image" Target="../media/image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5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hyperlink" Target="https://owenhejna.github.i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3.png"/><Relationship Id="rId4" Type="http://schemas.openxmlformats.org/officeDocument/2006/relationships/hyperlink" Target="http://drive.google.com/file/d/1RGKRRvd9cE1kOhEqC1YDbWrL6n3jTuhL/view" TargetMode="External"/><Relationship Id="rId5"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8.jpg"/><Relationship Id="rId4" Type="http://schemas.openxmlformats.org/officeDocument/2006/relationships/image" Target="../media/image5.jpg"/><Relationship Id="rId5"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4.jpg"/><Relationship Id="rId5" Type="http://schemas.openxmlformats.org/officeDocument/2006/relationships/image" Target="../media/image34.jpg"/><Relationship Id="rId6" Type="http://schemas.openxmlformats.org/officeDocument/2006/relationships/image" Target="../media/image17.png"/><Relationship Id="rId7" Type="http://schemas.openxmlformats.org/officeDocument/2006/relationships/image" Target="../media/image18.jpg"/><Relationship Id="rId8"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5"/>
          <p:cNvSpPr txBox="1"/>
          <p:nvPr/>
        </p:nvSpPr>
        <p:spPr>
          <a:xfrm>
            <a:off x="3682950" y="3321300"/>
            <a:ext cx="5144400" cy="892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B69"/>
              </a:buClr>
              <a:buSzPts val="2800"/>
              <a:buFont typeface="Geo"/>
              <a:buNone/>
            </a:pPr>
            <a:r>
              <a:rPr b="1" lang="en-US" sz="2600">
                <a:solidFill>
                  <a:srgbClr val="6AA342"/>
                </a:solidFill>
                <a:latin typeface="Georgia"/>
                <a:ea typeface="Georgia"/>
                <a:cs typeface="Georgia"/>
                <a:sym typeface="Georgia"/>
              </a:rPr>
              <a:t>Acoustic Monitoring and </a:t>
            </a:r>
            <a:r>
              <a:rPr b="1" lang="en-US" sz="2600">
                <a:solidFill>
                  <a:srgbClr val="6AA342"/>
                </a:solidFill>
                <a:latin typeface="Georgia"/>
                <a:ea typeface="Georgia"/>
                <a:cs typeface="Georgia"/>
                <a:sym typeface="Georgia"/>
              </a:rPr>
              <a:t>Identification</a:t>
            </a:r>
            <a:endParaRPr sz="1200">
              <a:solidFill>
                <a:srgbClr val="6AA342"/>
              </a:solidFill>
              <a:latin typeface="Georgia"/>
              <a:ea typeface="Georgia"/>
              <a:cs typeface="Georgia"/>
              <a:sym typeface="Georgia"/>
            </a:endParaRPr>
          </a:p>
        </p:txBody>
      </p:sp>
      <p:sp>
        <p:nvSpPr>
          <p:cNvPr id="155" name="Google Shape;155;p25"/>
          <p:cNvSpPr txBox="1"/>
          <p:nvPr/>
        </p:nvSpPr>
        <p:spPr>
          <a:xfrm>
            <a:off x="7121877" y="3275100"/>
            <a:ext cx="4554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6AA342"/>
              </a:buClr>
              <a:buSzPts val="1600"/>
              <a:buFont typeface="Arial"/>
              <a:buNone/>
            </a:pPr>
            <a:r>
              <a:t/>
            </a:r>
            <a:endParaRPr/>
          </a:p>
        </p:txBody>
      </p:sp>
      <p:sp>
        <p:nvSpPr>
          <p:cNvPr id="156" name="Google Shape;156;p25"/>
          <p:cNvSpPr/>
          <p:nvPr/>
        </p:nvSpPr>
        <p:spPr>
          <a:xfrm>
            <a:off x="579863" y="6099717"/>
            <a:ext cx="2910469" cy="66907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57" name="Google Shape;157;p25"/>
          <p:cNvSpPr txBox="1"/>
          <p:nvPr/>
        </p:nvSpPr>
        <p:spPr>
          <a:xfrm>
            <a:off x="6401177" y="1217700"/>
            <a:ext cx="4554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6AA342"/>
              </a:buClr>
              <a:buSzPts val="1600"/>
              <a:buFont typeface="Arial"/>
              <a:buNone/>
            </a:pPr>
            <a:r>
              <a:t/>
            </a:r>
            <a:endParaRPr/>
          </a:p>
        </p:txBody>
      </p:sp>
      <p:sp>
        <p:nvSpPr>
          <p:cNvPr id="158" name="Google Shape;158;p25"/>
          <p:cNvSpPr txBox="1"/>
          <p:nvPr/>
        </p:nvSpPr>
        <p:spPr>
          <a:xfrm>
            <a:off x="3682950" y="2551800"/>
            <a:ext cx="5144400" cy="7695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accent1"/>
              </a:buClr>
              <a:buSzPts val="2800"/>
              <a:buFont typeface="Geo"/>
              <a:buNone/>
            </a:pPr>
            <a:r>
              <a:rPr b="1" lang="en-US" sz="4400">
                <a:solidFill>
                  <a:schemeClr val="accent1"/>
                </a:solidFill>
                <a:latin typeface="Georgia"/>
                <a:ea typeface="Georgia"/>
                <a:cs typeface="Georgia"/>
                <a:sym typeface="Georgia"/>
              </a:rPr>
              <a:t>Bat Echolocation</a:t>
            </a:r>
            <a:endParaRPr sz="3000"/>
          </a:p>
        </p:txBody>
      </p:sp>
      <p:sp>
        <p:nvSpPr>
          <p:cNvPr id="159" name="Google Shape;159;p25"/>
          <p:cNvSpPr txBox="1"/>
          <p:nvPr/>
        </p:nvSpPr>
        <p:spPr>
          <a:xfrm>
            <a:off x="4357252" y="5332500"/>
            <a:ext cx="4554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6AA342"/>
              </a:buClr>
              <a:buSzPts val="1600"/>
              <a:buFont typeface="Arial"/>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4"/>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Big brown bat (EPFU)</a:t>
            </a:r>
            <a:endParaRPr/>
          </a:p>
        </p:txBody>
      </p:sp>
      <p:sp>
        <p:nvSpPr>
          <p:cNvPr id="246" name="Google Shape;246;p34"/>
          <p:cNvSpPr txBox="1"/>
          <p:nvPr>
            <p:ph idx="1" type="body"/>
          </p:nvPr>
        </p:nvSpPr>
        <p:spPr>
          <a:xfrm>
            <a:off x="490049" y="1253331"/>
            <a:ext cx="4987115"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Shape: Steep calls, hockey stick appearance</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Can also make flat calls, often confused with Hoary bat calls</a:t>
            </a:r>
            <a:endParaRPr>
              <a:latin typeface="Georgia"/>
              <a:ea typeface="Georgia"/>
              <a:cs typeface="Georgia"/>
              <a:sym typeface="Georgia"/>
            </a:endParaRPr>
          </a:p>
          <a:p>
            <a:pPr indent="0" lvl="1" marL="320040" rtl="0" algn="l">
              <a:lnSpc>
                <a:spcPct val="95000"/>
              </a:lnSpc>
              <a:spcBef>
                <a:spcPts val="800"/>
              </a:spcBef>
              <a:spcAft>
                <a:spcPts val="0"/>
              </a:spcAft>
              <a:buClr>
                <a:schemeClr val="dk1"/>
              </a:buClr>
              <a:buSzPts val="1800"/>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Frequency: Fmin = 22-30kHz</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Fmax &gt; 60kHz</a:t>
            </a:r>
            <a:endParaRPr>
              <a:latin typeface="Georgia"/>
              <a:ea typeface="Georgia"/>
              <a:cs typeface="Georgia"/>
              <a:sym typeface="Georgia"/>
            </a:endParaRPr>
          </a:p>
          <a:p>
            <a:pPr indent="-228600" lvl="0" marL="34290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Pattern: Steady pulses</a:t>
            </a:r>
            <a:endParaRPr>
              <a:latin typeface="Georgia"/>
              <a:ea typeface="Georgia"/>
              <a:cs typeface="Georgia"/>
              <a:sym typeface="Georgia"/>
            </a:endParaRPr>
          </a:p>
          <a:p>
            <a:pPr indent="-228600" lvl="0" marL="34290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Often very hard to distinguish from Silver-haired (LANO)</a:t>
            </a:r>
            <a:endParaRPr>
              <a:latin typeface="Georgia"/>
              <a:ea typeface="Georgia"/>
              <a:cs typeface="Georgia"/>
              <a:sym typeface="Georgia"/>
            </a:endParaRPr>
          </a:p>
        </p:txBody>
      </p:sp>
      <p:pic>
        <p:nvPicPr>
          <p:cNvPr id="247" name="Google Shape;247;p34"/>
          <p:cNvPicPr preferRelativeResize="0"/>
          <p:nvPr/>
        </p:nvPicPr>
        <p:blipFill rotWithShape="1">
          <a:blip r:embed="rId3">
            <a:alphaModFix/>
          </a:blip>
          <a:srcRect b="0" l="0" r="53106" t="0"/>
          <a:stretch/>
        </p:blipFill>
        <p:spPr>
          <a:xfrm>
            <a:off x="5642832" y="1047205"/>
            <a:ext cx="5717309" cy="5041306"/>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5"/>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Hoary bat (LACI)</a:t>
            </a:r>
            <a:endParaRPr/>
          </a:p>
        </p:txBody>
      </p:sp>
      <p:sp>
        <p:nvSpPr>
          <p:cNvPr id="253" name="Google Shape;253;p35"/>
          <p:cNvSpPr txBox="1"/>
          <p:nvPr>
            <p:ph idx="1" type="body"/>
          </p:nvPr>
        </p:nvSpPr>
        <p:spPr>
          <a:xfrm>
            <a:off x="493300" y="1249223"/>
            <a:ext cx="4894752"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Shape: Flat or near flat calls</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Can produce steeper calls</a:t>
            </a:r>
            <a:endParaRPr>
              <a:latin typeface="Georgia"/>
              <a:ea typeface="Georgia"/>
              <a:cs typeface="Georgia"/>
              <a:sym typeface="Georgia"/>
            </a:endParaRPr>
          </a:p>
          <a:p>
            <a:pPr indent="0" lvl="1" marL="320040" rtl="0" algn="l">
              <a:lnSpc>
                <a:spcPct val="95000"/>
              </a:lnSpc>
              <a:spcBef>
                <a:spcPts val="800"/>
              </a:spcBef>
              <a:spcAft>
                <a:spcPts val="0"/>
              </a:spcAft>
              <a:buClr>
                <a:schemeClr val="dk1"/>
              </a:buClr>
              <a:buSzPts val="1800"/>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Frequency: Fmin = 18-20kHz</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Only bat in Illinois that will call below 20 kHz</a:t>
            </a:r>
            <a:endParaRPr>
              <a:latin typeface="Georgia"/>
              <a:ea typeface="Georgia"/>
              <a:cs typeface="Georgia"/>
              <a:sym typeface="Georgia"/>
            </a:endParaRPr>
          </a:p>
          <a:p>
            <a:pPr indent="-228600" lvl="1" marL="66294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Pattern: Steady flat calls</a:t>
            </a:r>
            <a:endParaRPr>
              <a:latin typeface="Georgia"/>
              <a:ea typeface="Georgia"/>
              <a:cs typeface="Georgia"/>
              <a:sym typeface="Georgia"/>
            </a:endParaRPr>
          </a:p>
          <a:p>
            <a:pPr indent="-228600" lvl="0" marL="34290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Arial"/>
              <a:buChar char="•"/>
            </a:pPr>
            <a:r>
              <a:rPr lang="en-US">
                <a:latin typeface="Georgia"/>
                <a:ea typeface="Georgia"/>
                <a:cs typeface="Georgia"/>
                <a:sym typeface="Georgia"/>
              </a:rPr>
              <a:t>Some say they can hear these calls!</a:t>
            </a:r>
            <a:endParaRPr>
              <a:latin typeface="Georgia"/>
              <a:ea typeface="Georgia"/>
              <a:cs typeface="Georgia"/>
              <a:sym typeface="Georgia"/>
            </a:endParaRPr>
          </a:p>
        </p:txBody>
      </p:sp>
      <p:pic>
        <p:nvPicPr>
          <p:cNvPr id="254" name="Google Shape;254;p35"/>
          <p:cNvPicPr preferRelativeResize="0"/>
          <p:nvPr/>
        </p:nvPicPr>
        <p:blipFill rotWithShape="1">
          <a:blip r:embed="rId3">
            <a:alphaModFix/>
          </a:blip>
          <a:srcRect b="0" l="0" r="0" t="0"/>
          <a:stretch/>
        </p:blipFill>
        <p:spPr>
          <a:xfrm>
            <a:off x="5999000" y="1099127"/>
            <a:ext cx="5683663" cy="4659745"/>
          </a:xfrm>
          <a:prstGeom prst="rect">
            <a:avLst/>
          </a:prstGeom>
          <a:noFill/>
          <a:ln cap="flat" cmpd="sng" w="38100">
            <a:solidFill>
              <a:schemeClr val="dk2"/>
            </a:solidFill>
            <a:prstDash val="solid"/>
            <a:round/>
            <a:headEnd len="sm" w="sm" type="none"/>
            <a:tailEnd len="sm" w="sm" type="none"/>
          </a:ln>
        </p:spPr>
      </p:pic>
      <p:sp>
        <p:nvSpPr>
          <p:cNvPr descr="image.png" id="255" name="Google Shape;255;p35">
            <a:hlinkClick r:id="rId4"/>
          </p:cNvPr>
          <p:cNvSpPr/>
          <p:nvPr/>
        </p:nvSpPr>
        <p:spPr>
          <a:xfrm>
            <a:off x="6015038" y="1714500"/>
            <a:ext cx="161925" cy="3429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56" name="Google Shape;256;p35"/>
          <p:cNvPicPr preferRelativeResize="0"/>
          <p:nvPr/>
        </p:nvPicPr>
        <p:blipFill rotWithShape="1">
          <a:blip r:embed="rId5">
            <a:alphaModFix/>
          </a:blip>
          <a:srcRect b="0" l="0" r="0" t="0"/>
          <a:stretch/>
        </p:blipFill>
        <p:spPr>
          <a:xfrm>
            <a:off x="5769447" y="1095019"/>
            <a:ext cx="221600" cy="4659746"/>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graphicFrame>
        <p:nvGraphicFramePr>
          <p:cNvPr id="261" name="Google Shape;261;p36"/>
          <p:cNvGraphicFramePr/>
          <p:nvPr/>
        </p:nvGraphicFramePr>
        <p:xfrm>
          <a:off x="1085557" y="1209643"/>
          <a:ext cx="3000000" cy="3000000"/>
        </p:xfrm>
        <a:graphic>
          <a:graphicData uri="http://schemas.openxmlformats.org/drawingml/2006/table">
            <a:tbl>
              <a:tblPr bandRow="1" firstRow="1">
                <a:noFill/>
                <a:tableStyleId>{D567EC14-32D8-480B-A3BB-1DD99A65191D}</a:tableStyleId>
              </a:tblPr>
              <a:tblGrid>
                <a:gridCol w="1431550"/>
                <a:gridCol w="1431550"/>
                <a:gridCol w="1431550"/>
                <a:gridCol w="1431550"/>
                <a:gridCol w="1431550"/>
                <a:gridCol w="1431550"/>
                <a:gridCol w="1431550"/>
              </a:tblGrid>
              <a:tr h="508325">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Big brown</a:t>
                      </a:r>
                      <a:endParaRPr/>
                    </a:p>
                  </a:txBody>
                  <a:tcPr marT="45725" marB="45725" marR="91450" marL="91450"/>
                </a:tc>
                <a:tc>
                  <a:txBody>
                    <a:bodyPr/>
                    <a:lstStyle/>
                    <a:p>
                      <a:pPr indent="0" lvl="0" marL="0" marR="0" rtl="0" algn="l">
                        <a:spcBef>
                          <a:spcPts val="0"/>
                        </a:spcBef>
                        <a:spcAft>
                          <a:spcPts val="0"/>
                        </a:spcAft>
                        <a:buNone/>
                      </a:pPr>
                      <a:r>
                        <a:rPr lang="en-US" sz="1800"/>
                        <a:t>Hoary</a:t>
                      </a:r>
                      <a:endParaRPr/>
                    </a:p>
                  </a:txBody>
                  <a:tcPr marT="45725" marB="45725" marR="91450" marL="91450"/>
                </a:tc>
                <a:tc>
                  <a:txBody>
                    <a:bodyPr/>
                    <a:lstStyle/>
                    <a:p>
                      <a:pPr indent="0" lvl="0" marL="0" marR="0" rtl="0" algn="l">
                        <a:spcBef>
                          <a:spcPts val="0"/>
                        </a:spcBef>
                        <a:spcAft>
                          <a:spcPts val="0"/>
                        </a:spcAft>
                        <a:buNone/>
                      </a:pPr>
                      <a:r>
                        <a:rPr lang="en-US" sz="1800"/>
                        <a:t>Eastern red</a:t>
                      </a:r>
                      <a:endParaRPr/>
                    </a:p>
                  </a:txBody>
                  <a:tcPr marT="45725" marB="45725" marR="91450" marL="91450"/>
                </a:tc>
                <a:tc>
                  <a:txBody>
                    <a:bodyPr/>
                    <a:lstStyle/>
                    <a:p>
                      <a:pPr indent="0" lvl="0" marL="0" marR="0" rtl="0" algn="l">
                        <a:spcBef>
                          <a:spcPts val="0"/>
                        </a:spcBef>
                        <a:spcAft>
                          <a:spcPts val="0"/>
                        </a:spcAft>
                        <a:buNone/>
                      </a:pPr>
                      <a:r>
                        <a:rPr lang="en-US" sz="1800"/>
                        <a:t>Evening</a:t>
                      </a:r>
                      <a:endParaRPr/>
                    </a:p>
                  </a:txBody>
                  <a:tcPr marT="45725" marB="45725" marR="91450" marL="91450"/>
                </a:tc>
                <a:tc>
                  <a:txBody>
                    <a:bodyPr/>
                    <a:lstStyle/>
                    <a:p>
                      <a:pPr indent="0" lvl="0" marL="0" marR="0" rtl="0" algn="l">
                        <a:spcBef>
                          <a:spcPts val="0"/>
                        </a:spcBef>
                        <a:spcAft>
                          <a:spcPts val="0"/>
                        </a:spcAft>
                        <a:buNone/>
                      </a:pPr>
                      <a:r>
                        <a:rPr lang="en-US" sz="1800"/>
                        <a:t>Tri-colored</a:t>
                      </a:r>
                      <a:endParaRPr/>
                    </a:p>
                  </a:txBody>
                  <a:tcPr marT="45725" marB="45725" marR="91450" marL="91450"/>
                </a:tc>
                <a:tc>
                  <a:txBody>
                    <a:bodyPr/>
                    <a:lstStyle/>
                    <a:p>
                      <a:pPr indent="0" lvl="0" marL="0" marR="0" rtl="0" algn="l">
                        <a:spcBef>
                          <a:spcPts val="0"/>
                        </a:spcBef>
                        <a:spcAft>
                          <a:spcPts val="0"/>
                        </a:spcAft>
                        <a:buNone/>
                      </a:pPr>
                      <a:r>
                        <a:rPr lang="en-US" sz="1800"/>
                        <a:t>Myotis</a:t>
                      </a:r>
                      <a:endParaRPr/>
                    </a:p>
                  </a:txBody>
                  <a:tcPr marT="45725" marB="45725" marR="91450" marL="91450"/>
                </a:tc>
              </a:tr>
              <a:tr h="904225">
                <a:tc>
                  <a:txBody>
                    <a:bodyPr/>
                    <a:lstStyle/>
                    <a:p>
                      <a:pPr indent="0" lvl="0" marL="0" marR="0" rtl="0" algn="l">
                        <a:spcBef>
                          <a:spcPts val="0"/>
                        </a:spcBef>
                        <a:spcAft>
                          <a:spcPts val="0"/>
                        </a:spcAft>
                        <a:buNone/>
                      </a:pPr>
                      <a:r>
                        <a:rPr lang="en-US" sz="1800"/>
                        <a:t>Fmin (kHz)</a:t>
                      </a:r>
                      <a:endParaRPr/>
                    </a:p>
                  </a:txBody>
                  <a:tcPr marT="45725" marB="45725" marR="91450" marL="91450"/>
                </a:tc>
                <a:tc>
                  <a:txBody>
                    <a:bodyPr/>
                    <a:lstStyle/>
                    <a:p>
                      <a:pPr indent="0" lvl="0" marL="0" marR="0" rtl="0" algn="l">
                        <a:spcBef>
                          <a:spcPts val="0"/>
                        </a:spcBef>
                        <a:spcAft>
                          <a:spcPts val="0"/>
                        </a:spcAft>
                        <a:buNone/>
                      </a:pPr>
                      <a:r>
                        <a:rPr lang="en-US" sz="1800"/>
                        <a:t>22-28</a:t>
                      </a:r>
                      <a:endParaRPr/>
                    </a:p>
                  </a:txBody>
                  <a:tcPr marT="45725" marB="45725" marR="91450" marL="91450"/>
                </a:tc>
                <a:tc>
                  <a:txBody>
                    <a:bodyPr/>
                    <a:lstStyle/>
                    <a:p>
                      <a:pPr indent="0" lvl="0" marL="0" marR="0" rtl="0" algn="l">
                        <a:spcBef>
                          <a:spcPts val="0"/>
                        </a:spcBef>
                        <a:spcAft>
                          <a:spcPts val="0"/>
                        </a:spcAft>
                        <a:buNone/>
                      </a:pPr>
                      <a:r>
                        <a:rPr lang="en-US" sz="1800"/>
                        <a:t>18-20</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Pattern</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Shape</a:t>
                      </a:r>
                      <a:endParaRPr/>
                    </a:p>
                  </a:txBody>
                  <a:tcPr marT="45725" marB="45725" marR="91450" marL="91450"/>
                </a:tc>
                <a:tc>
                  <a:txBody>
                    <a:bodyPr/>
                    <a:lstStyle/>
                    <a:p>
                      <a:pPr indent="0" lvl="0" marL="0" marR="0" rtl="0" algn="l">
                        <a:spcBef>
                          <a:spcPts val="0"/>
                        </a:spcBef>
                        <a:spcAft>
                          <a:spcPts val="0"/>
                        </a:spcAft>
                        <a:buNone/>
                      </a:pPr>
                      <a:r>
                        <a:rPr lang="en-US" sz="1800"/>
                        <a:t>Steep</a:t>
                      </a:r>
                      <a:endParaRPr/>
                    </a:p>
                    <a:p>
                      <a:pPr indent="0" lvl="0" marL="0" marR="0" rtl="0" algn="l">
                        <a:spcBef>
                          <a:spcPts val="0"/>
                        </a:spcBef>
                        <a:spcAft>
                          <a:spcPts val="0"/>
                        </a:spcAft>
                        <a:buNone/>
                      </a:pPr>
                      <a:r>
                        <a:rPr lang="en-US" sz="1800"/>
                        <a:t>Hockey sticks</a:t>
                      </a:r>
                      <a:endParaRPr/>
                    </a:p>
                  </a:txBody>
                  <a:tcPr marT="45725" marB="45725" marR="91450" marL="91450"/>
                </a:tc>
                <a:tc>
                  <a:txBody>
                    <a:bodyPr/>
                    <a:lstStyle/>
                    <a:p>
                      <a:pPr indent="0" lvl="0" marL="0" marR="0" rtl="0" algn="l">
                        <a:spcBef>
                          <a:spcPts val="0"/>
                        </a:spcBef>
                        <a:spcAft>
                          <a:spcPts val="0"/>
                        </a:spcAft>
                        <a:buNone/>
                      </a:pPr>
                      <a:r>
                        <a:rPr lang="en-US" sz="1800"/>
                        <a:t>Flat</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Other</a:t>
                      </a:r>
                      <a:endParaRPr/>
                    </a:p>
                  </a:txBody>
                  <a:tcPr marT="45725" marB="45725" marR="91450" marL="91450"/>
                </a:tc>
                <a:tc>
                  <a:txBody>
                    <a:bodyPr/>
                    <a:lstStyle/>
                    <a:p>
                      <a:pPr indent="0" lvl="0" marL="0" marR="0" rtl="0" algn="l">
                        <a:spcBef>
                          <a:spcPts val="0"/>
                        </a:spcBef>
                        <a:spcAft>
                          <a:spcPts val="0"/>
                        </a:spcAft>
                        <a:buNone/>
                      </a:pPr>
                      <a:r>
                        <a:rPr lang="en-US" sz="1800"/>
                        <a:t>Fmax&gt;60</a:t>
                      </a:r>
                      <a:endParaRPr/>
                    </a:p>
                  </a:txBody>
                  <a:tcPr marT="45725" marB="45725" marR="91450" marL="91450"/>
                </a:tc>
                <a:tc>
                  <a:txBody>
                    <a:bodyPr/>
                    <a:lstStyle/>
                    <a:p>
                      <a:pPr indent="0" lvl="0" marL="0" marR="0" rtl="0" algn="l">
                        <a:spcBef>
                          <a:spcPts val="0"/>
                        </a:spcBef>
                        <a:spcAft>
                          <a:spcPts val="0"/>
                        </a:spcAft>
                        <a:buNone/>
                      </a:pPr>
                      <a:r>
                        <a:rPr lang="en-US" sz="1800"/>
                        <a:t>Only call below 20kHz</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7"/>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Eastern red bat (LABO)</a:t>
            </a:r>
            <a:endParaRPr/>
          </a:p>
        </p:txBody>
      </p:sp>
      <p:sp>
        <p:nvSpPr>
          <p:cNvPr id="267" name="Google Shape;267;p37"/>
          <p:cNvSpPr txBox="1"/>
          <p:nvPr>
            <p:ph idx="1" type="body"/>
          </p:nvPr>
        </p:nvSpPr>
        <p:spPr>
          <a:xfrm>
            <a:off x="435832" y="1253331"/>
            <a:ext cx="4671877"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Shape: Pretty steep, backwards j, fish hook</a:t>
            </a:r>
            <a:endParaRPr>
              <a:latin typeface="Georgia"/>
              <a:ea typeface="Georgia"/>
              <a:cs typeface="Georgia"/>
              <a:sym typeface="Georgia"/>
            </a:endParaRPr>
          </a:p>
          <a:p>
            <a:pPr indent="0" lvl="0" marL="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Pattern: Very bouncy </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Fmin ranges all over</a:t>
            </a:r>
            <a:endParaRPr>
              <a:latin typeface="Georgia"/>
              <a:ea typeface="Georgia"/>
              <a:cs typeface="Georgia"/>
              <a:sym typeface="Georgia"/>
            </a:endParaRPr>
          </a:p>
          <a:p>
            <a:pPr indent="0" lvl="0" marL="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Frequency: Fmin = 28-43kHz </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Most commonly call at 37-43kHz</a:t>
            </a:r>
            <a:endParaRPr>
              <a:latin typeface="Georgia"/>
              <a:ea typeface="Georgia"/>
              <a:cs typeface="Georgia"/>
              <a:sym typeface="Georgia"/>
            </a:endParaRPr>
          </a:p>
          <a:p>
            <a:pPr indent="-228600" lvl="1" marL="66294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Often confused with Evening bat calls (LABONYHU)</a:t>
            </a:r>
            <a:endParaRPr>
              <a:latin typeface="Georgia"/>
              <a:ea typeface="Georgia"/>
              <a:cs typeface="Georgia"/>
              <a:sym typeface="Georgia"/>
            </a:endParaRPr>
          </a:p>
          <a:p>
            <a:pPr indent="0" lvl="0" marL="0" rtl="0" algn="l">
              <a:lnSpc>
                <a:spcPct val="95000"/>
              </a:lnSpc>
              <a:spcBef>
                <a:spcPts val="800"/>
              </a:spcBef>
              <a:spcAft>
                <a:spcPts val="0"/>
              </a:spcAft>
              <a:buClr>
                <a:schemeClr val="dk1"/>
              </a:buClr>
              <a:buSzPts val="1800"/>
              <a:buFont typeface="Arial"/>
              <a:buNone/>
            </a:pPr>
            <a:r>
              <a:t/>
            </a:r>
            <a:endParaRPr/>
          </a:p>
        </p:txBody>
      </p:sp>
      <p:pic>
        <p:nvPicPr>
          <p:cNvPr id="268" name="Google Shape;268;p37"/>
          <p:cNvPicPr preferRelativeResize="0"/>
          <p:nvPr/>
        </p:nvPicPr>
        <p:blipFill rotWithShape="1">
          <a:blip r:embed="rId3">
            <a:alphaModFix/>
          </a:blip>
          <a:srcRect b="0" l="0" r="0" t="0"/>
          <a:stretch/>
        </p:blipFill>
        <p:spPr>
          <a:xfrm>
            <a:off x="5715945" y="1496291"/>
            <a:ext cx="6147659" cy="3865418"/>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8"/>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Evening bat (NYHU)</a:t>
            </a:r>
            <a:endParaRPr/>
          </a:p>
        </p:txBody>
      </p:sp>
      <p:sp>
        <p:nvSpPr>
          <p:cNvPr id="274" name="Google Shape;274;p38"/>
          <p:cNvSpPr txBox="1"/>
          <p:nvPr>
            <p:ph idx="1" type="body"/>
          </p:nvPr>
        </p:nvSpPr>
        <p:spPr>
          <a:xfrm>
            <a:off x="471576" y="1253331"/>
            <a:ext cx="4643711"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Shape: Pretty steep, backwards j </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Similar shape to Eastern red but a bit flatter towards end</a:t>
            </a:r>
            <a:endParaRPr>
              <a:latin typeface="Georgia"/>
              <a:ea typeface="Georgia"/>
              <a:cs typeface="Georgia"/>
              <a:sym typeface="Georgia"/>
            </a:endParaRPr>
          </a:p>
          <a:p>
            <a:pPr indent="0" lvl="0" marL="0" rtl="0" algn="l">
              <a:lnSpc>
                <a:spcPct val="95000"/>
              </a:lnSpc>
              <a:spcBef>
                <a:spcPts val="800"/>
              </a:spcBef>
              <a:spcAft>
                <a:spcPts val="0"/>
              </a:spcAft>
              <a:buClr>
                <a:schemeClr val="dk1"/>
              </a:buClr>
              <a:buSzPts val="1800"/>
              <a:buFont typeface="Arial"/>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Pattern: Very steady pulses</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OR: Regular alternating Fmins</a:t>
            </a:r>
            <a:endParaRPr>
              <a:latin typeface="Georgia"/>
              <a:ea typeface="Georgia"/>
              <a:cs typeface="Georgia"/>
              <a:sym typeface="Georgia"/>
            </a:endParaRPr>
          </a:p>
          <a:p>
            <a:pPr indent="0" lvl="1" marL="320040" rtl="0" algn="l">
              <a:lnSpc>
                <a:spcPct val="95000"/>
              </a:lnSpc>
              <a:spcBef>
                <a:spcPts val="800"/>
              </a:spcBef>
              <a:spcAft>
                <a:spcPts val="0"/>
              </a:spcAft>
              <a:buClr>
                <a:schemeClr val="dk1"/>
              </a:buClr>
              <a:buSzPts val="1800"/>
              <a:buNone/>
            </a:pPr>
            <a:r>
              <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Frequency: 32-40kHz</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Same as Eastern reds</a:t>
            </a:r>
            <a:endParaRPr>
              <a:latin typeface="Georgia"/>
              <a:ea typeface="Georgia"/>
              <a:cs typeface="Georgia"/>
              <a:sym typeface="Georgia"/>
            </a:endParaRPr>
          </a:p>
        </p:txBody>
      </p:sp>
      <p:pic>
        <p:nvPicPr>
          <p:cNvPr id="275" name="Google Shape;275;p38"/>
          <p:cNvPicPr preferRelativeResize="0"/>
          <p:nvPr/>
        </p:nvPicPr>
        <p:blipFill rotWithShape="1">
          <a:blip r:embed="rId3">
            <a:alphaModFix/>
          </a:blip>
          <a:srcRect b="0" l="0" r="0" t="0"/>
          <a:stretch/>
        </p:blipFill>
        <p:spPr>
          <a:xfrm>
            <a:off x="5498857" y="1029854"/>
            <a:ext cx="5705904" cy="4798291"/>
          </a:xfrm>
          <a:prstGeom prst="rect">
            <a:avLst/>
          </a:prstGeom>
          <a:noFill/>
          <a:ln cap="flat" cmpd="sng" w="38100">
            <a:solidFill>
              <a:schemeClr val="dk2"/>
            </a:solidFill>
            <a:prstDash val="solid"/>
            <a:round/>
            <a:headEnd len="sm" w="sm" type="none"/>
            <a:tailEnd len="sm" w="sm" type="none"/>
          </a:ln>
        </p:spPr>
      </p:pic>
      <p:pic>
        <p:nvPicPr>
          <p:cNvPr id="276" name="Google Shape;276;p38"/>
          <p:cNvPicPr preferRelativeResize="0"/>
          <p:nvPr/>
        </p:nvPicPr>
        <p:blipFill rotWithShape="1">
          <a:blip r:embed="rId4">
            <a:alphaModFix/>
          </a:blip>
          <a:srcRect b="0" l="0" r="0" t="0"/>
          <a:stretch/>
        </p:blipFill>
        <p:spPr>
          <a:xfrm>
            <a:off x="5270667" y="1029853"/>
            <a:ext cx="228189" cy="4798292"/>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graphicFrame>
        <p:nvGraphicFramePr>
          <p:cNvPr id="281" name="Google Shape;281;p39"/>
          <p:cNvGraphicFramePr/>
          <p:nvPr/>
        </p:nvGraphicFramePr>
        <p:xfrm>
          <a:off x="1085557" y="1209643"/>
          <a:ext cx="3000000" cy="3000000"/>
        </p:xfrm>
        <a:graphic>
          <a:graphicData uri="http://schemas.openxmlformats.org/drawingml/2006/table">
            <a:tbl>
              <a:tblPr bandRow="1" firstRow="1">
                <a:noFill/>
                <a:tableStyleId>{D567EC14-32D8-480B-A3BB-1DD99A65191D}</a:tableStyleId>
              </a:tblPr>
              <a:tblGrid>
                <a:gridCol w="1431550"/>
                <a:gridCol w="1431550"/>
                <a:gridCol w="1431550"/>
                <a:gridCol w="1431550"/>
                <a:gridCol w="1431550"/>
                <a:gridCol w="1431550"/>
                <a:gridCol w="1431550"/>
              </a:tblGrid>
              <a:tr h="589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Big brown</a:t>
                      </a:r>
                      <a:endParaRPr/>
                    </a:p>
                  </a:txBody>
                  <a:tcPr marT="45725" marB="45725" marR="91450" marL="91450"/>
                </a:tc>
                <a:tc>
                  <a:txBody>
                    <a:bodyPr/>
                    <a:lstStyle/>
                    <a:p>
                      <a:pPr indent="0" lvl="0" marL="0" marR="0" rtl="0" algn="l">
                        <a:spcBef>
                          <a:spcPts val="0"/>
                        </a:spcBef>
                        <a:spcAft>
                          <a:spcPts val="0"/>
                        </a:spcAft>
                        <a:buNone/>
                      </a:pPr>
                      <a:r>
                        <a:rPr lang="en-US" sz="1800"/>
                        <a:t>Hoary</a:t>
                      </a:r>
                      <a:endParaRPr/>
                    </a:p>
                  </a:txBody>
                  <a:tcPr marT="45725" marB="45725" marR="91450" marL="91450"/>
                </a:tc>
                <a:tc>
                  <a:txBody>
                    <a:bodyPr/>
                    <a:lstStyle/>
                    <a:p>
                      <a:pPr indent="0" lvl="0" marL="0" marR="0" rtl="0" algn="l">
                        <a:spcBef>
                          <a:spcPts val="0"/>
                        </a:spcBef>
                        <a:spcAft>
                          <a:spcPts val="0"/>
                        </a:spcAft>
                        <a:buNone/>
                      </a:pPr>
                      <a:r>
                        <a:rPr lang="en-US" sz="1800"/>
                        <a:t>Eastern red</a:t>
                      </a:r>
                      <a:endParaRPr/>
                    </a:p>
                  </a:txBody>
                  <a:tcPr marT="45725" marB="45725" marR="91450" marL="91450"/>
                </a:tc>
                <a:tc>
                  <a:txBody>
                    <a:bodyPr/>
                    <a:lstStyle/>
                    <a:p>
                      <a:pPr indent="0" lvl="0" marL="0" marR="0" rtl="0" algn="l">
                        <a:spcBef>
                          <a:spcPts val="0"/>
                        </a:spcBef>
                        <a:spcAft>
                          <a:spcPts val="0"/>
                        </a:spcAft>
                        <a:buNone/>
                      </a:pPr>
                      <a:r>
                        <a:rPr lang="en-US" sz="1800"/>
                        <a:t>Evening</a:t>
                      </a:r>
                      <a:endParaRPr/>
                    </a:p>
                  </a:txBody>
                  <a:tcPr marT="45725" marB="45725" marR="91450" marL="91450"/>
                </a:tc>
                <a:tc>
                  <a:txBody>
                    <a:bodyPr/>
                    <a:lstStyle/>
                    <a:p>
                      <a:pPr indent="0" lvl="0" marL="0" marR="0" rtl="0" algn="l">
                        <a:spcBef>
                          <a:spcPts val="0"/>
                        </a:spcBef>
                        <a:spcAft>
                          <a:spcPts val="0"/>
                        </a:spcAft>
                        <a:buNone/>
                      </a:pPr>
                      <a:r>
                        <a:rPr lang="en-US" sz="1800"/>
                        <a:t>Tri-colored</a:t>
                      </a:r>
                      <a:endParaRPr/>
                    </a:p>
                  </a:txBody>
                  <a:tcPr marT="45725" marB="45725" marR="91450" marL="91450"/>
                </a:tc>
                <a:tc>
                  <a:txBody>
                    <a:bodyPr/>
                    <a:lstStyle/>
                    <a:p>
                      <a:pPr indent="0" lvl="0" marL="0" marR="0" rtl="0" algn="l">
                        <a:spcBef>
                          <a:spcPts val="0"/>
                        </a:spcBef>
                        <a:spcAft>
                          <a:spcPts val="0"/>
                        </a:spcAft>
                        <a:buNone/>
                      </a:pPr>
                      <a:r>
                        <a:rPr lang="en-US" sz="1800"/>
                        <a:t>Myotis</a:t>
                      </a:r>
                      <a:endParaRPr/>
                    </a:p>
                  </a:txBody>
                  <a:tcPr marT="45725" marB="45725" marR="91450" marL="91450"/>
                </a:tc>
              </a:tr>
              <a:tr h="904225">
                <a:tc>
                  <a:txBody>
                    <a:bodyPr/>
                    <a:lstStyle/>
                    <a:p>
                      <a:pPr indent="0" lvl="0" marL="0" marR="0" rtl="0" algn="l">
                        <a:spcBef>
                          <a:spcPts val="0"/>
                        </a:spcBef>
                        <a:spcAft>
                          <a:spcPts val="0"/>
                        </a:spcAft>
                        <a:buNone/>
                      </a:pPr>
                      <a:r>
                        <a:rPr lang="en-US" sz="1800"/>
                        <a:t>Fmin (kHz)</a:t>
                      </a:r>
                      <a:endParaRPr/>
                    </a:p>
                  </a:txBody>
                  <a:tcPr marT="45725" marB="45725" marR="91450" marL="91450"/>
                </a:tc>
                <a:tc>
                  <a:txBody>
                    <a:bodyPr/>
                    <a:lstStyle/>
                    <a:p>
                      <a:pPr indent="0" lvl="0" marL="0" marR="0" rtl="0" algn="l">
                        <a:spcBef>
                          <a:spcPts val="0"/>
                        </a:spcBef>
                        <a:spcAft>
                          <a:spcPts val="0"/>
                        </a:spcAft>
                        <a:buNone/>
                      </a:pPr>
                      <a:r>
                        <a:rPr lang="en-US" sz="1800"/>
                        <a:t>22-28</a:t>
                      </a:r>
                      <a:endParaRPr/>
                    </a:p>
                  </a:txBody>
                  <a:tcPr marT="45725" marB="45725" marR="91450" marL="91450"/>
                </a:tc>
                <a:tc>
                  <a:txBody>
                    <a:bodyPr/>
                    <a:lstStyle/>
                    <a:p>
                      <a:pPr indent="0" lvl="0" marL="0" marR="0" rtl="0" algn="l">
                        <a:spcBef>
                          <a:spcPts val="0"/>
                        </a:spcBef>
                        <a:spcAft>
                          <a:spcPts val="0"/>
                        </a:spcAft>
                        <a:buNone/>
                      </a:pPr>
                      <a:r>
                        <a:rPr lang="en-US" sz="1800"/>
                        <a:t>18-20</a:t>
                      </a:r>
                      <a:endParaRPr/>
                    </a:p>
                  </a:txBody>
                  <a:tcPr marT="45725" marB="45725" marR="91450" marL="91450"/>
                </a:tc>
                <a:tc>
                  <a:txBody>
                    <a:bodyPr/>
                    <a:lstStyle/>
                    <a:p>
                      <a:pPr indent="0" lvl="0" marL="0" marR="0" rtl="0" algn="l">
                        <a:spcBef>
                          <a:spcPts val="0"/>
                        </a:spcBef>
                        <a:spcAft>
                          <a:spcPts val="0"/>
                        </a:spcAft>
                        <a:buNone/>
                      </a:pPr>
                      <a:r>
                        <a:rPr lang="en-US" sz="1800"/>
                        <a:t>32-38</a:t>
                      </a:r>
                      <a:endParaRPr/>
                    </a:p>
                  </a:txBody>
                  <a:tcPr marT="45725" marB="45725" marR="91450" marL="91450"/>
                </a:tc>
                <a:tc>
                  <a:txBody>
                    <a:bodyPr/>
                    <a:lstStyle/>
                    <a:p>
                      <a:pPr indent="0" lvl="0" marL="0" marR="0" rtl="0" algn="l">
                        <a:spcBef>
                          <a:spcPts val="0"/>
                        </a:spcBef>
                        <a:spcAft>
                          <a:spcPts val="0"/>
                        </a:spcAft>
                        <a:buNone/>
                      </a:pPr>
                      <a:r>
                        <a:rPr lang="en-US" sz="1800"/>
                        <a:t>32-38</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Pattern</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Very bouncy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Shape</a:t>
                      </a:r>
                      <a:endParaRPr/>
                    </a:p>
                  </a:txBody>
                  <a:tcPr marT="45725" marB="45725" marR="91450" marL="91450"/>
                </a:tc>
                <a:tc>
                  <a:txBody>
                    <a:bodyPr/>
                    <a:lstStyle/>
                    <a:p>
                      <a:pPr indent="0" lvl="0" marL="0" marR="0" rtl="0" algn="l">
                        <a:spcBef>
                          <a:spcPts val="0"/>
                        </a:spcBef>
                        <a:spcAft>
                          <a:spcPts val="0"/>
                        </a:spcAft>
                        <a:buNone/>
                      </a:pPr>
                      <a:r>
                        <a:rPr lang="en-US" sz="1800"/>
                        <a:t>Steep</a:t>
                      </a:r>
                      <a:endParaRPr/>
                    </a:p>
                    <a:p>
                      <a:pPr indent="0" lvl="0" marL="0" marR="0" rtl="0" algn="l">
                        <a:spcBef>
                          <a:spcPts val="0"/>
                        </a:spcBef>
                        <a:spcAft>
                          <a:spcPts val="0"/>
                        </a:spcAft>
                        <a:buNone/>
                      </a:pPr>
                      <a:r>
                        <a:rPr lang="en-US" sz="1800"/>
                        <a:t>Hockey sticks</a:t>
                      </a:r>
                      <a:endParaRPr/>
                    </a:p>
                  </a:txBody>
                  <a:tcPr marT="45725" marB="45725" marR="91450" marL="91450"/>
                </a:tc>
                <a:tc>
                  <a:txBody>
                    <a:bodyPr/>
                    <a:lstStyle/>
                    <a:p>
                      <a:pPr indent="0" lvl="0" marL="0" marR="0" rtl="0" algn="l">
                        <a:spcBef>
                          <a:spcPts val="0"/>
                        </a:spcBef>
                        <a:spcAft>
                          <a:spcPts val="0"/>
                        </a:spcAft>
                        <a:buNone/>
                      </a:pPr>
                      <a:r>
                        <a:rPr lang="en-US" sz="1800"/>
                        <a:t>Flat</a:t>
                      </a:r>
                      <a:endParaRPr/>
                    </a:p>
                  </a:txBody>
                  <a:tcPr marT="45725" marB="45725" marR="91450" marL="91450"/>
                </a:tc>
                <a:tc>
                  <a:txBody>
                    <a:bodyPr/>
                    <a:lstStyle/>
                    <a:p>
                      <a:pPr indent="0" lvl="0" marL="0" marR="0" rtl="0" algn="l">
                        <a:spcBef>
                          <a:spcPts val="0"/>
                        </a:spcBef>
                        <a:spcAft>
                          <a:spcPts val="0"/>
                        </a:spcAft>
                        <a:buNone/>
                      </a:pPr>
                      <a:r>
                        <a:rPr lang="en-US" sz="1800"/>
                        <a:t>Pretty steep</a:t>
                      </a:r>
                      <a:endParaRPr/>
                    </a:p>
                    <a:p>
                      <a:pPr indent="0" lvl="0" marL="0" marR="0" rtl="0" algn="l">
                        <a:spcBef>
                          <a:spcPts val="0"/>
                        </a:spcBef>
                        <a:spcAft>
                          <a:spcPts val="0"/>
                        </a:spcAft>
                        <a:buNone/>
                      </a:pPr>
                      <a:r>
                        <a:rPr lang="en-US" sz="1800"/>
                        <a:t>Backwards J (fish hook)</a:t>
                      </a:r>
                      <a:endParaRPr/>
                    </a:p>
                  </a:txBody>
                  <a:tcPr marT="45725" marB="45725" marR="91450" marL="91450"/>
                </a:tc>
                <a:tc>
                  <a:txBody>
                    <a:bodyPr/>
                    <a:lstStyle/>
                    <a:p>
                      <a:pPr indent="0" lvl="0" marL="0" marR="0" rtl="0" algn="l">
                        <a:spcBef>
                          <a:spcPts val="0"/>
                        </a:spcBef>
                        <a:spcAft>
                          <a:spcPts val="0"/>
                        </a:spcAft>
                        <a:buNone/>
                      </a:pPr>
                      <a:r>
                        <a:rPr lang="en-US" sz="1800"/>
                        <a:t>Pretty steep, flat at end of call</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r h="904225">
                <a:tc>
                  <a:txBody>
                    <a:bodyPr/>
                    <a:lstStyle/>
                    <a:p>
                      <a:pPr indent="0" lvl="0" marL="0" marR="0" rtl="0" algn="l">
                        <a:spcBef>
                          <a:spcPts val="0"/>
                        </a:spcBef>
                        <a:spcAft>
                          <a:spcPts val="0"/>
                        </a:spcAft>
                        <a:buNone/>
                      </a:pPr>
                      <a:r>
                        <a:rPr lang="en-US" sz="1800"/>
                        <a:t>Other</a:t>
                      </a:r>
                      <a:endParaRPr/>
                    </a:p>
                  </a:txBody>
                  <a:tcPr marT="45725" marB="45725" marR="91450" marL="91450"/>
                </a:tc>
                <a:tc>
                  <a:txBody>
                    <a:bodyPr/>
                    <a:lstStyle/>
                    <a:p>
                      <a:pPr indent="0" lvl="0" marL="0" marR="0" rtl="0" algn="l">
                        <a:spcBef>
                          <a:spcPts val="0"/>
                        </a:spcBef>
                        <a:spcAft>
                          <a:spcPts val="0"/>
                        </a:spcAft>
                        <a:buNone/>
                      </a:pPr>
                      <a:r>
                        <a:rPr lang="en-US" sz="1800"/>
                        <a:t>Fmax&gt;60</a:t>
                      </a:r>
                      <a:endParaRPr/>
                    </a:p>
                  </a:txBody>
                  <a:tcPr marT="45725" marB="45725" marR="91450" marL="91450"/>
                </a:tc>
                <a:tc>
                  <a:txBody>
                    <a:bodyPr/>
                    <a:lstStyle/>
                    <a:p>
                      <a:pPr indent="0" lvl="0" marL="0" marR="0" rtl="0" algn="l">
                        <a:spcBef>
                          <a:spcPts val="0"/>
                        </a:spcBef>
                        <a:spcAft>
                          <a:spcPts val="0"/>
                        </a:spcAft>
                        <a:buNone/>
                      </a:pPr>
                      <a:r>
                        <a:rPr lang="en-US" sz="1800"/>
                        <a:t>Only call below 20kHz</a:t>
                      </a:r>
                      <a:endParaRPr/>
                    </a:p>
                  </a:txBody>
                  <a:tcPr marT="45725" marB="45725" marR="91450" marL="91450"/>
                </a:tc>
                <a:tc>
                  <a:txBody>
                    <a:bodyPr/>
                    <a:lstStyle/>
                    <a:p>
                      <a:pPr indent="0" lvl="0" marL="0" marR="0" rtl="0" algn="l">
                        <a:spcBef>
                          <a:spcPts val="0"/>
                        </a:spcBef>
                        <a:spcAft>
                          <a:spcPts val="0"/>
                        </a:spcAft>
                        <a:buNone/>
                      </a:pPr>
                      <a:r>
                        <a:rPr lang="en-US" sz="1800"/>
                        <a:t>- </a:t>
                      </a:r>
                      <a:endParaRPr/>
                    </a:p>
                  </a:txBody>
                  <a:tcPr marT="45725" marB="45725" marR="91450" marL="91450"/>
                </a:tc>
                <a:tc>
                  <a:txBody>
                    <a:bodyPr/>
                    <a:lstStyle/>
                    <a:p>
                      <a:pPr indent="0" lvl="0" marL="0" marR="0" rtl="0" algn="l">
                        <a:spcBef>
                          <a:spcPts val="0"/>
                        </a:spcBef>
                        <a:spcAft>
                          <a:spcPts val="0"/>
                        </a:spcAft>
                        <a:buNone/>
                      </a:pPr>
                      <a:r>
                        <a:rPr lang="en-US" sz="1800"/>
                        <a:t>Similar look to Eastern red</a:t>
                      </a:r>
                      <a:endParaRPr/>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0"/>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Tri-colored bat (PESU)</a:t>
            </a:r>
            <a:endParaRPr/>
          </a:p>
        </p:txBody>
      </p:sp>
      <p:pic>
        <p:nvPicPr>
          <p:cNvPr id="287" name="Google Shape;287;p40"/>
          <p:cNvPicPr preferRelativeResize="0"/>
          <p:nvPr>
            <p:ph idx="1" type="body"/>
          </p:nvPr>
        </p:nvPicPr>
        <p:blipFill rotWithShape="1">
          <a:blip r:embed="rId3">
            <a:alphaModFix/>
          </a:blip>
          <a:srcRect b="0" l="0" r="0" t="0"/>
          <a:stretch/>
        </p:blipFill>
        <p:spPr>
          <a:xfrm>
            <a:off x="4634264" y="1253331"/>
            <a:ext cx="7213907" cy="4351337"/>
          </a:xfrm>
          <a:prstGeom prst="rect">
            <a:avLst/>
          </a:prstGeom>
          <a:noFill/>
          <a:ln cap="flat" cmpd="sng" w="38100">
            <a:solidFill>
              <a:schemeClr val="dk2"/>
            </a:solidFill>
            <a:prstDash val="solid"/>
            <a:round/>
            <a:headEnd len="sm" w="sm" type="none"/>
            <a:tailEnd len="sm" w="sm" type="none"/>
          </a:ln>
        </p:spPr>
      </p:pic>
      <p:sp>
        <p:nvSpPr>
          <p:cNvPr id="288" name="Google Shape;288;p40"/>
          <p:cNvSpPr txBox="1"/>
          <p:nvPr/>
        </p:nvSpPr>
        <p:spPr>
          <a:xfrm>
            <a:off x="471576" y="1253331"/>
            <a:ext cx="3878751" cy="4351338"/>
          </a:xfrm>
          <a:prstGeom prst="rect">
            <a:avLst/>
          </a:prstGeom>
          <a:noFill/>
          <a:ln>
            <a:noFill/>
          </a:ln>
        </p:spPr>
        <p:txBody>
          <a:bodyPr anchorCtr="0" anchor="t" bIns="0" lIns="0" spcFirstLastPara="1" rIns="0" wrap="square" tIns="0">
            <a:noAutofit/>
          </a:bodyPr>
          <a:lstStyle/>
          <a:p>
            <a:pPr indent="-342900" lvl="0" marL="342900" marR="0" rtl="0" algn="l">
              <a:lnSpc>
                <a:spcPct val="95000"/>
              </a:lnSpc>
              <a:spcBef>
                <a:spcPts val="0"/>
              </a:spcBef>
              <a:spcAft>
                <a:spcPts val="0"/>
              </a:spcAft>
              <a:buClr>
                <a:schemeClr val="dk1"/>
              </a:buClr>
              <a:buSzPts val="1800"/>
              <a:buFont typeface="Georgia"/>
              <a:buChar char="•"/>
            </a:pPr>
            <a:r>
              <a:rPr lang="en-US" sz="2000">
                <a:solidFill>
                  <a:schemeClr val="dk1"/>
                </a:solidFill>
                <a:latin typeface="Georgia"/>
                <a:ea typeface="Georgia"/>
                <a:cs typeface="Georgia"/>
                <a:sym typeface="Georgia"/>
              </a:rPr>
              <a:t>Shape: Steepish, backwards j </a:t>
            </a:r>
            <a:endParaRPr>
              <a:latin typeface="Georgia"/>
              <a:ea typeface="Georgia"/>
              <a:cs typeface="Georgia"/>
              <a:sym typeface="Georgia"/>
            </a:endParaRPr>
          </a:p>
          <a:p>
            <a:pPr indent="-342900" lvl="1" marL="662940" marR="0" rtl="0" algn="l">
              <a:lnSpc>
                <a:spcPct val="95000"/>
              </a:lnSpc>
              <a:spcBef>
                <a:spcPts val="800"/>
              </a:spcBef>
              <a:spcAft>
                <a:spcPts val="0"/>
              </a:spcAft>
              <a:buClr>
                <a:schemeClr val="dk1"/>
              </a:buClr>
              <a:buSzPts val="1800"/>
              <a:buFont typeface="Georgia"/>
              <a:buChar char="•"/>
            </a:pPr>
            <a:r>
              <a:rPr i="0" lang="en-US" sz="2000" u="none" cap="none" strike="noStrike">
                <a:solidFill>
                  <a:schemeClr val="dk1"/>
                </a:solidFill>
                <a:latin typeface="Georgia"/>
                <a:ea typeface="Georgia"/>
                <a:cs typeface="Georgia"/>
                <a:sym typeface="Georgia"/>
              </a:rPr>
              <a:t>Similar shape to Eastern red but flatter towards end</a:t>
            </a:r>
            <a:endParaRPr>
              <a:latin typeface="Georgia"/>
              <a:ea typeface="Georgia"/>
              <a:cs typeface="Georgia"/>
              <a:sym typeface="Georgia"/>
            </a:endParaRPr>
          </a:p>
          <a:p>
            <a:pPr indent="0" lvl="0" marL="0" marR="0" rtl="0" algn="l">
              <a:lnSpc>
                <a:spcPct val="95000"/>
              </a:lnSpc>
              <a:spcBef>
                <a:spcPts val="800"/>
              </a:spcBef>
              <a:spcAft>
                <a:spcPts val="0"/>
              </a:spcAft>
              <a:buClr>
                <a:schemeClr val="dk1"/>
              </a:buClr>
              <a:buSzPts val="1800"/>
              <a:buFont typeface="Arial"/>
              <a:buNone/>
            </a:pPr>
            <a:r>
              <a:t/>
            </a:r>
            <a:endParaRPr sz="2000">
              <a:solidFill>
                <a:schemeClr val="dk1"/>
              </a:solidFill>
              <a:latin typeface="Georgia"/>
              <a:ea typeface="Georgia"/>
              <a:cs typeface="Georgia"/>
              <a:sym typeface="Georgia"/>
            </a:endParaRPr>
          </a:p>
          <a:p>
            <a:pPr indent="-342900" lvl="0" marL="342900" marR="0" rtl="0" algn="l">
              <a:lnSpc>
                <a:spcPct val="95000"/>
              </a:lnSpc>
              <a:spcBef>
                <a:spcPts val="800"/>
              </a:spcBef>
              <a:spcAft>
                <a:spcPts val="0"/>
              </a:spcAft>
              <a:buClr>
                <a:schemeClr val="dk1"/>
              </a:buClr>
              <a:buSzPts val="1800"/>
              <a:buFont typeface="Georgia"/>
              <a:buChar char="•"/>
            </a:pPr>
            <a:r>
              <a:rPr lang="en-US" sz="2000">
                <a:solidFill>
                  <a:schemeClr val="dk1"/>
                </a:solidFill>
                <a:latin typeface="Georgia"/>
                <a:ea typeface="Georgia"/>
                <a:cs typeface="Georgia"/>
                <a:sym typeface="Georgia"/>
              </a:rPr>
              <a:t>Pattern: Very steady pulses</a:t>
            </a:r>
            <a:endParaRPr>
              <a:latin typeface="Georgia"/>
              <a:ea typeface="Georgia"/>
              <a:cs typeface="Georgia"/>
              <a:sym typeface="Georgia"/>
            </a:endParaRPr>
          </a:p>
          <a:p>
            <a:pPr indent="-342900" lvl="1" marL="662940" marR="0" rtl="0" algn="l">
              <a:lnSpc>
                <a:spcPct val="95000"/>
              </a:lnSpc>
              <a:spcBef>
                <a:spcPts val="800"/>
              </a:spcBef>
              <a:spcAft>
                <a:spcPts val="0"/>
              </a:spcAft>
              <a:buClr>
                <a:schemeClr val="dk1"/>
              </a:buClr>
              <a:buSzPts val="1800"/>
              <a:buFont typeface="Georgia"/>
              <a:buChar char="•"/>
            </a:pPr>
            <a:r>
              <a:rPr i="0" lang="en-US" sz="2000" u="none" cap="none" strike="noStrike">
                <a:solidFill>
                  <a:schemeClr val="dk1"/>
                </a:solidFill>
                <a:latin typeface="Georgia"/>
                <a:ea typeface="Georgia"/>
                <a:cs typeface="Georgia"/>
                <a:sym typeface="Georgia"/>
              </a:rPr>
              <a:t>Constant 40kHz Fmin</a:t>
            </a:r>
            <a:endParaRPr i="0" sz="2000" u="none" cap="none" strike="noStrike">
              <a:solidFill>
                <a:schemeClr val="dk1"/>
              </a:solidFill>
              <a:latin typeface="Georgia"/>
              <a:ea typeface="Georgia"/>
              <a:cs typeface="Georgia"/>
              <a:sym typeface="Georgia"/>
            </a:endParaRPr>
          </a:p>
          <a:p>
            <a:pPr indent="0" lvl="1" marL="320040" marR="0" rtl="0" algn="l">
              <a:lnSpc>
                <a:spcPct val="95000"/>
              </a:lnSpc>
              <a:spcBef>
                <a:spcPts val="800"/>
              </a:spcBef>
              <a:spcAft>
                <a:spcPts val="0"/>
              </a:spcAft>
              <a:buClr>
                <a:schemeClr val="dk1"/>
              </a:buClr>
              <a:buSzPts val="1800"/>
              <a:buFont typeface="Arial"/>
              <a:buNone/>
            </a:pPr>
            <a:r>
              <a:t/>
            </a:r>
            <a:endParaRPr i="0" sz="2000" u="none" cap="none" strike="noStrike">
              <a:solidFill>
                <a:schemeClr val="dk1"/>
              </a:solidFill>
              <a:latin typeface="Georgia"/>
              <a:ea typeface="Georgia"/>
              <a:cs typeface="Georgia"/>
              <a:sym typeface="Georgia"/>
            </a:endParaRPr>
          </a:p>
          <a:p>
            <a:pPr indent="-342900" lvl="0" marL="342900" marR="0" rtl="0" algn="l">
              <a:lnSpc>
                <a:spcPct val="95000"/>
              </a:lnSpc>
              <a:spcBef>
                <a:spcPts val="800"/>
              </a:spcBef>
              <a:spcAft>
                <a:spcPts val="0"/>
              </a:spcAft>
              <a:buClr>
                <a:schemeClr val="dk1"/>
              </a:buClr>
              <a:buSzPts val="1800"/>
              <a:buFont typeface="Georgia"/>
              <a:buChar char="•"/>
            </a:pPr>
            <a:r>
              <a:rPr lang="en-US" sz="2000">
                <a:solidFill>
                  <a:schemeClr val="dk1"/>
                </a:solidFill>
                <a:latin typeface="Georgia"/>
                <a:ea typeface="Georgia"/>
                <a:cs typeface="Georgia"/>
                <a:sym typeface="Georgia"/>
              </a:rPr>
              <a:t>Frequency: 32-40kHz</a:t>
            </a:r>
            <a:endParaRPr>
              <a:latin typeface="Georgia"/>
              <a:ea typeface="Georgia"/>
              <a:cs typeface="Georgia"/>
              <a:sym typeface="Georgia"/>
            </a:endParaRPr>
          </a:p>
          <a:p>
            <a:pPr indent="-342900" lvl="1" marL="662940" marR="0" rtl="0" algn="l">
              <a:lnSpc>
                <a:spcPct val="95000"/>
              </a:lnSpc>
              <a:spcBef>
                <a:spcPts val="800"/>
              </a:spcBef>
              <a:spcAft>
                <a:spcPts val="0"/>
              </a:spcAft>
              <a:buClr>
                <a:schemeClr val="dk1"/>
              </a:buClr>
              <a:buSzPts val="1800"/>
              <a:buFont typeface="Georgia"/>
              <a:buChar char="•"/>
            </a:pPr>
            <a:r>
              <a:rPr i="0" lang="en-US" sz="2000" u="none" cap="none" strike="noStrike">
                <a:solidFill>
                  <a:schemeClr val="dk1"/>
                </a:solidFill>
                <a:latin typeface="Georgia"/>
                <a:ea typeface="Georgia"/>
                <a:cs typeface="Georgia"/>
                <a:sym typeface="Georgia"/>
              </a:rPr>
              <a:t>Same as Eastern reds</a:t>
            </a:r>
            <a:endParaRPr>
              <a:latin typeface="Georgia"/>
              <a:ea typeface="Georgia"/>
              <a:cs typeface="Georgia"/>
              <a:sym typeface="Georgia"/>
            </a:endParaRPr>
          </a:p>
          <a:p>
            <a:pPr indent="-342900" lvl="1" marL="662940" marR="0" rtl="0" algn="l">
              <a:lnSpc>
                <a:spcPct val="95000"/>
              </a:lnSpc>
              <a:spcBef>
                <a:spcPts val="800"/>
              </a:spcBef>
              <a:spcAft>
                <a:spcPts val="0"/>
              </a:spcAft>
              <a:buClr>
                <a:schemeClr val="dk1"/>
              </a:buClr>
              <a:buSzPts val="1800"/>
              <a:buFont typeface="Georgia"/>
              <a:buChar char="•"/>
            </a:pPr>
            <a:r>
              <a:rPr i="0" lang="en-US" sz="2000" u="none" cap="none" strike="noStrike">
                <a:solidFill>
                  <a:schemeClr val="dk1"/>
                </a:solidFill>
                <a:latin typeface="Georgia"/>
                <a:ea typeface="Georgia"/>
                <a:cs typeface="Georgia"/>
                <a:sym typeface="Georgia"/>
              </a:rPr>
              <a:t>Only bat making flat calls at 40kHz</a:t>
            </a:r>
            <a:endParaRPr>
              <a:latin typeface="Georgia"/>
              <a:ea typeface="Georgia"/>
              <a:cs typeface="Georgia"/>
              <a:sym typeface="Georgi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1"/>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Myotis (MYSE/MYLU) </a:t>
            </a:r>
            <a:endParaRPr/>
          </a:p>
        </p:txBody>
      </p:sp>
      <p:pic>
        <p:nvPicPr>
          <p:cNvPr id="294" name="Google Shape;294;p41"/>
          <p:cNvPicPr preferRelativeResize="0"/>
          <p:nvPr>
            <p:ph idx="1" type="body"/>
          </p:nvPr>
        </p:nvPicPr>
        <p:blipFill rotWithShape="1">
          <a:blip r:embed="rId3">
            <a:alphaModFix/>
          </a:blip>
          <a:srcRect b="0" l="10625" r="10174" t="0"/>
          <a:stretch/>
        </p:blipFill>
        <p:spPr>
          <a:xfrm>
            <a:off x="5911273" y="1253331"/>
            <a:ext cx="5671127" cy="4351337"/>
          </a:xfrm>
          <a:prstGeom prst="rect">
            <a:avLst/>
          </a:prstGeom>
          <a:noFill/>
          <a:ln cap="flat" cmpd="sng" w="38100">
            <a:solidFill>
              <a:schemeClr val="dk2"/>
            </a:solidFill>
            <a:prstDash val="solid"/>
            <a:round/>
            <a:headEnd len="sm" w="sm" type="none"/>
            <a:tailEnd len="sm" w="sm" type="none"/>
          </a:ln>
        </p:spPr>
      </p:pic>
      <p:sp>
        <p:nvSpPr>
          <p:cNvPr id="295" name="Google Shape;295;p41"/>
          <p:cNvSpPr txBox="1"/>
          <p:nvPr/>
        </p:nvSpPr>
        <p:spPr>
          <a:xfrm>
            <a:off x="471576" y="1253331"/>
            <a:ext cx="5125660" cy="4351338"/>
          </a:xfrm>
          <a:prstGeom prst="rect">
            <a:avLst/>
          </a:prstGeom>
          <a:noFill/>
          <a:ln>
            <a:noFill/>
          </a:ln>
        </p:spPr>
        <p:txBody>
          <a:bodyPr anchorCtr="0" anchor="t" bIns="0" lIns="0" spcFirstLastPara="1" rIns="0" wrap="square" tIns="0">
            <a:noAutofit/>
          </a:bodyPr>
          <a:lstStyle/>
          <a:p>
            <a:pPr indent="-342900" lvl="0" marL="342900" marR="0" rtl="0" algn="l">
              <a:lnSpc>
                <a:spcPct val="95000"/>
              </a:lnSpc>
              <a:spcBef>
                <a:spcPts val="0"/>
              </a:spcBef>
              <a:spcAft>
                <a:spcPts val="0"/>
              </a:spcAft>
              <a:buClr>
                <a:schemeClr val="dk1"/>
              </a:buClr>
              <a:buSzPts val="1800"/>
              <a:buFont typeface="Arial"/>
              <a:buChar char="•"/>
            </a:pPr>
            <a:r>
              <a:rPr lang="en-US" sz="2000">
                <a:solidFill>
                  <a:schemeClr val="dk1"/>
                </a:solidFill>
                <a:latin typeface="Arial"/>
                <a:ea typeface="Arial"/>
                <a:cs typeface="Arial"/>
                <a:sym typeface="Arial"/>
              </a:rPr>
              <a:t>Shape: The steepest, long tails at end of calls</a:t>
            </a:r>
            <a:endParaRPr/>
          </a:p>
          <a:p>
            <a:pPr indent="-342900" lvl="1" marL="662940" marR="0" rtl="0" algn="l">
              <a:lnSpc>
                <a:spcPct val="95000"/>
              </a:lnSpc>
              <a:spcBef>
                <a:spcPts val="800"/>
              </a:spcBef>
              <a:spcAft>
                <a:spcPts val="0"/>
              </a:spcAft>
              <a:buClr>
                <a:schemeClr val="dk1"/>
              </a:buClr>
              <a:buSzPts val="1800"/>
              <a:buFont typeface="Arial"/>
              <a:buChar char="•"/>
            </a:pPr>
            <a:r>
              <a:rPr b="0" i="0" lang="en-US" sz="2000" u="none" cap="none" strike="noStrike">
                <a:solidFill>
                  <a:schemeClr val="dk1"/>
                </a:solidFill>
                <a:latin typeface="Arial"/>
                <a:ea typeface="Arial"/>
                <a:cs typeface="Arial"/>
                <a:sym typeface="Arial"/>
              </a:rPr>
              <a:t>Almost lightning bolt shaped</a:t>
            </a:r>
            <a:endParaRPr/>
          </a:p>
          <a:p>
            <a:pPr indent="0" lvl="0" marL="0" marR="0" rtl="0" algn="l">
              <a:lnSpc>
                <a:spcPct val="95000"/>
              </a:lnSpc>
              <a:spcBef>
                <a:spcPts val="800"/>
              </a:spcBef>
              <a:spcAft>
                <a:spcPts val="0"/>
              </a:spcAft>
              <a:buClr>
                <a:schemeClr val="dk1"/>
              </a:buClr>
              <a:buSzPts val="1800"/>
              <a:buFont typeface="Arial"/>
              <a:buNone/>
            </a:pPr>
            <a:r>
              <a:t/>
            </a:r>
            <a:endParaRPr sz="2000">
              <a:solidFill>
                <a:schemeClr val="dk1"/>
              </a:solidFill>
              <a:latin typeface="Arial"/>
              <a:ea typeface="Arial"/>
              <a:cs typeface="Arial"/>
              <a:sym typeface="Arial"/>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latin typeface="Arial"/>
                <a:ea typeface="Arial"/>
                <a:cs typeface="Arial"/>
                <a:sym typeface="Arial"/>
              </a:rPr>
              <a:t>Pattern: Generally steady pulses</a:t>
            </a:r>
            <a:endParaRPr/>
          </a:p>
          <a:p>
            <a:pPr indent="-228600" lvl="0" marL="342900" marR="0" rtl="0" algn="l">
              <a:lnSpc>
                <a:spcPct val="95000"/>
              </a:lnSpc>
              <a:spcBef>
                <a:spcPts val="800"/>
              </a:spcBef>
              <a:spcAft>
                <a:spcPts val="0"/>
              </a:spcAft>
              <a:buClr>
                <a:schemeClr val="dk1"/>
              </a:buClr>
              <a:buSzPts val="1800"/>
              <a:buFont typeface="Arial"/>
              <a:buNone/>
            </a:pPr>
            <a:r>
              <a:t/>
            </a:r>
            <a:endParaRPr sz="2000">
              <a:solidFill>
                <a:schemeClr val="dk1"/>
              </a:solidFill>
              <a:latin typeface="Arial"/>
              <a:ea typeface="Arial"/>
              <a:cs typeface="Arial"/>
              <a:sym typeface="Arial"/>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latin typeface="Arial"/>
                <a:ea typeface="Arial"/>
                <a:cs typeface="Arial"/>
                <a:sym typeface="Arial"/>
              </a:rPr>
              <a:t>Frequency: 30-40+ kHz</a:t>
            </a:r>
            <a:endParaRPr/>
          </a:p>
          <a:p>
            <a:pPr indent="-228600" lvl="0" marL="342900" marR="0" rtl="0" algn="l">
              <a:lnSpc>
                <a:spcPct val="95000"/>
              </a:lnSpc>
              <a:spcBef>
                <a:spcPts val="800"/>
              </a:spcBef>
              <a:spcAft>
                <a:spcPts val="0"/>
              </a:spcAft>
              <a:buClr>
                <a:schemeClr val="dk1"/>
              </a:buClr>
              <a:buSzPts val="1800"/>
              <a:buFont typeface="Arial"/>
              <a:buNone/>
            </a:pPr>
            <a:r>
              <a:t/>
            </a:r>
            <a:endParaRPr sz="2000">
              <a:solidFill>
                <a:schemeClr val="dk1"/>
              </a:solidFill>
              <a:latin typeface="Arial"/>
              <a:ea typeface="Arial"/>
              <a:cs typeface="Arial"/>
              <a:sym typeface="Arial"/>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latin typeface="Arial"/>
                <a:ea typeface="Arial"/>
                <a:cs typeface="Arial"/>
                <a:sym typeface="Arial"/>
              </a:rPr>
              <a:t>Extremely broadband calls </a:t>
            </a:r>
            <a:endParaRPr/>
          </a:p>
          <a:p>
            <a:pPr indent="-342900" lvl="1" marL="662940" marR="0" rtl="0" algn="l">
              <a:lnSpc>
                <a:spcPct val="95000"/>
              </a:lnSpc>
              <a:spcBef>
                <a:spcPts val="800"/>
              </a:spcBef>
              <a:spcAft>
                <a:spcPts val="0"/>
              </a:spcAft>
              <a:buClr>
                <a:schemeClr val="dk1"/>
              </a:buClr>
              <a:buSzPts val="1800"/>
              <a:buFont typeface="Arial"/>
              <a:buChar char="•"/>
            </a:pPr>
            <a:r>
              <a:rPr b="0" i="0" lang="en-US" sz="2000" u="none" cap="none" strike="noStrike">
                <a:solidFill>
                  <a:schemeClr val="dk1"/>
                </a:solidFill>
                <a:latin typeface="Arial"/>
                <a:ea typeface="Arial"/>
                <a:cs typeface="Arial"/>
                <a:sym typeface="Arial"/>
              </a:rPr>
              <a:t>Fmax&gt;100+kHz</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graphicFrame>
        <p:nvGraphicFramePr>
          <p:cNvPr id="300" name="Google Shape;300;p42"/>
          <p:cNvGraphicFramePr/>
          <p:nvPr/>
        </p:nvGraphicFramePr>
        <p:xfrm>
          <a:off x="1085557" y="1209643"/>
          <a:ext cx="3000000" cy="3000000"/>
        </p:xfrm>
        <a:graphic>
          <a:graphicData uri="http://schemas.openxmlformats.org/drawingml/2006/table">
            <a:tbl>
              <a:tblPr bandRow="1" firstRow="1">
                <a:noFill/>
                <a:tableStyleId>{D567EC14-32D8-480B-A3BB-1DD99A65191D}</a:tableStyleId>
              </a:tblPr>
              <a:tblGrid>
                <a:gridCol w="1431550"/>
                <a:gridCol w="1431550"/>
                <a:gridCol w="1431550"/>
                <a:gridCol w="1431550"/>
                <a:gridCol w="1431550"/>
                <a:gridCol w="1431550"/>
                <a:gridCol w="1431550"/>
              </a:tblGrid>
              <a:tr h="58900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en-US" sz="1800"/>
                        <a:t>Big brown</a:t>
                      </a:r>
                      <a:endParaRPr/>
                    </a:p>
                  </a:txBody>
                  <a:tcPr marT="45725" marB="45725" marR="91450" marL="91450"/>
                </a:tc>
                <a:tc>
                  <a:txBody>
                    <a:bodyPr/>
                    <a:lstStyle/>
                    <a:p>
                      <a:pPr indent="0" lvl="0" marL="0" marR="0" rtl="0" algn="l">
                        <a:spcBef>
                          <a:spcPts val="0"/>
                        </a:spcBef>
                        <a:spcAft>
                          <a:spcPts val="0"/>
                        </a:spcAft>
                        <a:buNone/>
                      </a:pPr>
                      <a:r>
                        <a:rPr lang="en-US" sz="1800"/>
                        <a:t>Hoary</a:t>
                      </a:r>
                      <a:endParaRPr/>
                    </a:p>
                  </a:txBody>
                  <a:tcPr marT="45725" marB="45725" marR="91450" marL="91450"/>
                </a:tc>
                <a:tc>
                  <a:txBody>
                    <a:bodyPr/>
                    <a:lstStyle/>
                    <a:p>
                      <a:pPr indent="0" lvl="0" marL="0" marR="0" rtl="0" algn="l">
                        <a:spcBef>
                          <a:spcPts val="0"/>
                        </a:spcBef>
                        <a:spcAft>
                          <a:spcPts val="0"/>
                        </a:spcAft>
                        <a:buNone/>
                      </a:pPr>
                      <a:r>
                        <a:rPr lang="en-US" sz="1800"/>
                        <a:t>Eastern red</a:t>
                      </a:r>
                      <a:endParaRPr/>
                    </a:p>
                  </a:txBody>
                  <a:tcPr marT="45725" marB="45725" marR="91450" marL="91450"/>
                </a:tc>
                <a:tc>
                  <a:txBody>
                    <a:bodyPr/>
                    <a:lstStyle/>
                    <a:p>
                      <a:pPr indent="0" lvl="0" marL="0" marR="0" rtl="0" algn="l">
                        <a:spcBef>
                          <a:spcPts val="0"/>
                        </a:spcBef>
                        <a:spcAft>
                          <a:spcPts val="0"/>
                        </a:spcAft>
                        <a:buNone/>
                      </a:pPr>
                      <a:r>
                        <a:rPr lang="en-US" sz="1800"/>
                        <a:t>Evening</a:t>
                      </a:r>
                      <a:endParaRPr/>
                    </a:p>
                  </a:txBody>
                  <a:tcPr marT="45725" marB="45725" marR="91450" marL="91450"/>
                </a:tc>
                <a:tc>
                  <a:txBody>
                    <a:bodyPr/>
                    <a:lstStyle/>
                    <a:p>
                      <a:pPr indent="0" lvl="0" marL="0" marR="0" rtl="0" algn="l">
                        <a:spcBef>
                          <a:spcPts val="0"/>
                        </a:spcBef>
                        <a:spcAft>
                          <a:spcPts val="0"/>
                        </a:spcAft>
                        <a:buNone/>
                      </a:pPr>
                      <a:r>
                        <a:rPr lang="en-US" sz="1800"/>
                        <a:t>Tri-colored</a:t>
                      </a:r>
                      <a:endParaRPr/>
                    </a:p>
                  </a:txBody>
                  <a:tcPr marT="45725" marB="45725" marR="91450" marL="91450"/>
                </a:tc>
                <a:tc>
                  <a:txBody>
                    <a:bodyPr/>
                    <a:lstStyle/>
                    <a:p>
                      <a:pPr indent="0" lvl="0" marL="0" marR="0" rtl="0" algn="l">
                        <a:spcBef>
                          <a:spcPts val="0"/>
                        </a:spcBef>
                        <a:spcAft>
                          <a:spcPts val="0"/>
                        </a:spcAft>
                        <a:buNone/>
                      </a:pPr>
                      <a:r>
                        <a:rPr lang="en-US" sz="1800"/>
                        <a:t>Myotis</a:t>
                      </a:r>
                      <a:endParaRPr/>
                    </a:p>
                  </a:txBody>
                  <a:tcPr marT="45725" marB="45725" marR="91450" marL="91450"/>
                </a:tc>
              </a:tr>
              <a:tr h="904225">
                <a:tc>
                  <a:txBody>
                    <a:bodyPr/>
                    <a:lstStyle/>
                    <a:p>
                      <a:pPr indent="0" lvl="0" marL="0" marR="0" rtl="0" algn="l">
                        <a:spcBef>
                          <a:spcPts val="0"/>
                        </a:spcBef>
                        <a:spcAft>
                          <a:spcPts val="0"/>
                        </a:spcAft>
                        <a:buNone/>
                      </a:pPr>
                      <a:r>
                        <a:rPr lang="en-US" sz="1800"/>
                        <a:t>Fmin (kHz)</a:t>
                      </a:r>
                      <a:endParaRPr/>
                    </a:p>
                  </a:txBody>
                  <a:tcPr marT="45725" marB="45725" marR="91450" marL="91450"/>
                </a:tc>
                <a:tc>
                  <a:txBody>
                    <a:bodyPr/>
                    <a:lstStyle/>
                    <a:p>
                      <a:pPr indent="0" lvl="0" marL="0" marR="0" rtl="0" algn="l">
                        <a:spcBef>
                          <a:spcPts val="0"/>
                        </a:spcBef>
                        <a:spcAft>
                          <a:spcPts val="0"/>
                        </a:spcAft>
                        <a:buNone/>
                      </a:pPr>
                      <a:r>
                        <a:rPr lang="en-US" sz="1800"/>
                        <a:t>22-28</a:t>
                      </a:r>
                      <a:endParaRPr/>
                    </a:p>
                  </a:txBody>
                  <a:tcPr marT="45725" marB="45725" marR="91450" marL="91450"/>
                </a:tc>
                <a:tc>
                  <a:txBody>
                    <a:bodyPr/>
                    <a:lstStyle/>
                    <a:p>
                      <a:pPr indent="0" lvl="0" marL="0" marR="0" rtl="0" algn="l">
                        <a:spcBef>
                          <a:spcPts val="0"/>
                        </a:spcBef>
                        <a:spcAft>
                          <a:spcPts val="0"/>
                        </a:spcAft>
                        <a:buNone/>
                      </a:pPr>
                      <a:r>
                        <a:rPr lang="en-US" sz="1800"/>
                        <a:t>18-20</a:t>
                      </a:r>
                      <a:endParaRPr/>
                    </a:p>
                  </a:txBody>
                  <a:tcPr marT="45725" marB="45725" marR="91450" marL="91450"/>
                </a:tc>
                <a:tc>
                  <a:txBody>
                    <a:bodyPr/>
                    <a:lstStyle/>
                    <a:p>
                      <a:pPr indent="0" lvl="0" marL="0" marR="0" rtl="0" algn="l">
                        <a:spcBef>
                          <a:spcPts val="0"/>
                        </a:spcBef>
                        <a:spcAft>
                          <a:spcPts val="0"/>
                        </a:spcAft>
                        <a:buNone/>
                      </a:pPr>
                      <a:r>
                        <a:rPr lang="en-US" sz="1800"/>
                        <a:t>32-38</a:t>
                      </a:r>
                      <a:endParaRPr/>
                    </a:p>
                  </a:txBody>
                  <a:tcPr marT="45725" marB="45725" marR="91450" marL="91450"/>
                </a:tc>
                <a:tc>
                  <a:txBody>
                    <a:bodyPr/>
                    <a:lstStyle/>
                    <a:p>
                      <a:pPr indent="0" lvl="0" marL="0" marR="0" rtl="0" algn="l">
                        <a:spcBef>
                          <a:spcPts val="0"/>
                        </a:spcBef>
                        <a:spcAft>
                          <a:spcPts val="0"/>
                        </a:spcAft>
                        <a:buNone/>
                      </a:pPr>
                      <a:r>
                        <a:rPr lang="en-US" sz="1800"/>
                        <a:t>32-38</a:t>
                      </a:r>
                      <a:endParaRPr/>
                    </a:p>
                  </a:txBody>
                  <a:tcPr marT="45725" marB="45725" marR="91450" marL="91450"/>
                </a:tc>
                <a:tc>
                  <a:txBody>
                    <a:bodyPr/>
                    <a:lstStyle/>
                    <a:p>
                      <a:pPr indent="0" lvl="0" marL="0" marR="0" rtl="0" algn="l">
                        <a:spcBef>
                          <a:spcPts val="0"/>
                        </a:spcBef>
                        <a:spcAft>
                          <a:spcPts val="0"/>
                        </a:spcAft>
                        <a:buNone/>
                      </a:pPr>
                      <a:r>
                        <a:rPr lang="en-US" sz="1800"/>
                        <a:t>40</a:t>
                      </a:r>
                      <a:endParaRPr/>
                    </a:p>
                  </a:txBody>
                  <a:tcPr marT="45725" marB="45725" marR="91450" marL="91450"/>
                </a:tc>
                <a:tc>
                  <a:txBody>
                    <a:bodyPr/>
                    <a:lstStyle/>
                    <a:p>
                      <a:pPr indent="0" lvl="0" marL="0" marR="0" rtl="0" algn="l">
                        <a:spcBef>
                          <a:spcPts val="0"/>
                        </a:spcBef>
                        <a:spcAft>
                          <a:spcPts val="0"/>
                        </a:spcAft>
                        <a:buNone/>
                      </a:pPr>
                      <a:r>
                        <a:rPr lang="en-US" sz="1800"/>
                        <a:t>30-40</a:t>
                      </a:r>
                      <a:endParaRPr/>
                    </a:p>
                  </a:txBody>
                  <a:tcPr marT="45725" marB="45725" marR="91450" marL="91450"/>
                </a:tc>
              </a:tr>
              <a:tr h="904225">
                <a:tc>
                  <a:txBody>
                    <a:bodyPr/>
                    <a:lstStyle/>
                    <a:p>
                      <a:pPr indent="0" lvl="0" marL="0" marR="0" rtl="0" algn="l">
                        <a:spcBef>
                          <a:spcPts val="0"/>
                        </a:spcBef>
                        <a:spcAft>
                          <a:spcPts val="0"/>
                        </a:spcAft>
                        <a:buNone/>
                      </a:pPr>
                      <a:r>
                        <a:rPr lang="en-US" sz="1800"/>
                        <a:t>Pattern</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Very bouncy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c>
                  <a:txBody>
                    <a:bodyPr/>
                    <a:lstStyle/>
                    <a:p>
                      <a:pPr indent="0" lvl="0" marL="0" marR="0" rtl="0" algn="l">
                        <a:spcBef>
                          <a:spcPts val="0"/>
                        </a:spcBef>
                        <a:spcAft>
                          <a:spcPts val="0"/>
                        </a:spcAft>
                        <a:buNone/>
                      </a:pPr>
                      <a:r>
                        <a:rPr lang="en-US" sz="1800"/>
                        <a:t>Steady</a:t>
                      </a:r>
                      <a:endParaRPr/>
                    </a:p>
                  </a:txBody>
                  <a:tcPr marT="45725" marB="45725" marR="91450" marL="91450"/>
                </a:tc>
              </a:tr>
              <a:tr h="904225">
                <a:tc>
                  <a:txBody>
                    <a:bodyPr/>
                    <a:lstStyle/>
                    <a:p>
                      <a:pPr indent="0" lvl="0" marL="0" marR="0" rtl="0" algn="l">
                        <a:spcBef>
                          <a:spcPts val="0"/>
                        </a:spcBef>
                        <a:spcAft>
                          <a:spcPts val="0"/>
                        </a:spcAft>
                        <a:buNone/>
                      </a:pPr>
                      <a:r>
                        <a:rPr lang="en-US" sz="1800"/>
                        <a:t>Shape</a:t>
                      </a:r>
                      <a:endParaRPr/>
                    </a:p>
                  </a:txBody>
                  <a:tcPr marT="45725" marB="45725" marR="91450" marL="91450"/>
                </a:tc>
                <a:tc>
                  <a:txBody>
                    <a:bodyPr/>
                    <a:lstStyle/>
                    <a:p>
                      <a:pPr indent="0" lvl="0" marL="0" marR="0" rtl="0" algn="l">
                        <a:spcBef>
                          <a:spcPts val="0"/>
                        </a:spcBef>
                        <a:spcAft>
                          <a:spcPts val="0"/>
                        </a:spcAft>
                        <a:buNone/>
                      </a:pPr>
                      <a:r>
                        <a:rPr lang="en-US" sz="1800"/>
                        <a:t>Steep</a:t>
                      </a:r>
                      <a:endParaRPr/>
                    </a:p>
                    <a:p>
                      <a:pPr indent="0" lvl="0" marL="0" marR="0" rtl="0" algn="l">
                        <a:spcBef>
                          <a:spcPts val="0"/>
                        </a:spcBef>
                        <a:spcAft>
                          <a:spcPts val="0"/>
                        </a:spcAft>
                        <a:buNone/>
                      </a:pPr>
                      <a:r>
                        <a:rPr lang="en-US" sz="1800"/>
                        <a:t>Hockey sticks</a:t>
                      </a:r>
                      <a:endParaRPr/>
                    </a:p>
                  </a:txBody>
                  <a:tcPr marT="45725" marB="45725" marR="91450" marL="91450"/>
                </a:tc>
                <a:tc>
                  <a:txBody>
                    <a:bodyPr/>
                    <a:lstStyle/>
                    <a:p>
                      <a:pPr indent="0" lvl="0" marL="0" marR="0" rtl="0" algn="l">
                        <a:spcBef>
                          <a:spcPts val="0"/>
                        </a:spcBef>
                        <a:spcAft>
                          <a:spcPts val="0"/>
                        </a:spcAft>
                        <a:buNone/>
                      </a:pPr>
                      <a:r>
                        <a:rPr lang="en-US" sz="1800"/>
                        <a:t>Flat</a:t>
                      </a:r>
                      <a:endParaRPr/>
                    </a:p>
                  </a:txBody>
                  <a:tcPr marT="45725" marB="45725" marR="91450" marL="91450"/>
                </a:tc>
                <a:tc>
                  <a:txBody>
                    <a:bodyPr/>
                    <a:lstStyle/>
                    <a:p>
                      <a:pPr indent="0" lvl="0" marL="0" marR="0" rtl="0" algn="l">
                        <a:spcBef>
                          <a:spcPts val="0"/>
                        </a:spcBef>
                        <a:spcAft>
                          <a:spcPts val="0"/>
                        </a:spcAft>
                        <a:buNone/>
                      </a:pPr>
                      <a:r>
                        <a:rPr lang="en-US" sz="1800"/>
                        <a:t>Pretty steep</a:t>
                      </a:r>
                      <a:endParaRPr/>
                    </a:p>
                    <a:p>
                      <a:pPr indent="0" lvl="0" marL="0" marR="0" rtl="0" algn="l">
                        <a:spcBef>
                          <a:spcPts val="0"/>
                        </a:spcBef>
                        <a:spcAft>
                          <a:spcPts val="0"/>
                        </a:spcAft>
                        <a:buNone/>
                      </a:pPr>
                      <a:r>
                        <a:rPr lang="en-US" sz="1800"/>
                        <a:t>Backwards J (fish hook)</a:t>
                      </a:r>
                      <a:endParaRPr/>
                    </a:p>
                  </a:txBody>
                  <a:tcPr marT="45725" marB="45725" marR="91450" marL="91450"/>
                </a:tc>
                <a:tc>
                  <a:txBody>
                    <a:bodyPr/>
                    <a:lstStyle/>
                    <a:p>
                      <a:pPr indent="0" lvl="0" marL="0" marR="0" rtl="0" algn="l">
                        <a:spcBef>
                          <a:spcPts val="0"/>
                        </a:spcBef>
                        <a:spcAft>
                          <a:spcPts val="0"/>
                        </a:spcAft>
                        <a:buNone/>
                      </a:pPr>
                      <a:r>
                        <a:rPr lang="en-US" sz="1800"/>
                        <a:t>Pretty steep, flat at end of call</a:t>
                      </a:r>
                      <a:endParaRPr/>
                    </a:p>
                  </a:txBody>
                  <a:tcPr marT="45725" marB="45725" marR="91450" marL="91450"/>
                </a:tc>
                <a:tc>
                  <a:txBody>
                    <a:bodyPr/>
                    <a:lstStyle/>
                    <a:p>
                      <a:pPr indent="0" lvl="0" marL="0" marR="0" rtl="0" algn="l">
                        <a:spcBef>
                          <a:spcPts val="0"/>
                        </a:spcBef>
                        <a:spcAft>
                          <a:spcPts val="0"/>
                        </a:spcAft>
                        <a:buNone/>
                      </a:pPr>
                      <a:r>
                        <a:rPr lang="en-US" sz="1800"/>
                        <a:t>Pretty steep, end of call flat</a:t>
                      </a:r>
                      <a:endParaRPr/>
                    </a:p>
                  </a:txBody>
                  <a:tcPr marT="45725" marB="45725" marR="91450" marL="91450"/>
                </a:tc>
                <a:tc>
                  <a:txBody>
                    <a:bodyPr/>
                    <a:lstStyle/>
                    <a:p>
                      <a:pPr indent="0" lvl="0" marL="0" marR="0" rtl="0" algn="l">
                        <a:spcBef>
                          <a:spcPts val="0"/>
                        </a:spcBef>
                        <a:spcAft>
                          <a:spcPts val="0"/>
                        </a:spcAft>
                        <a:buNone/>
                      </a:pPr>
                      <a:r>
                        <a:rPr lang="en-US" sz="1800"/>
                        <a:t>Steepest calls, lightning bolts</a:t>
                      </a:r>
                      <a:endParaRPr/>
                    </a:p>
                  </a:txBody>
                  <a:tcPr marT="45725" marB="45725" marR="91450" marL="91450"/>
                </a:tc>
              </a:tr>
              <a:tr h="904225">
                <a:tc>
                  <a:txBody>
                    <a:bodyPr/>
                    <a:lstStyle/>
                    <a:p>
                      <a:pPr indent="0" lvl="0" marL="0" marR="0" rtl="0" algn="l">
                        <a:spcBef>
                          <a:spcPts val="0"/>
                        </a:spcBef>
                        <a:spcAft>
                          <a:spcPts val="0"/>
                        </a:spcAft>
                        <a:buNone/>
                      </a:pPr>
                      <a:r>
                        <a:rPr lang="en-US" sz="1800"/>
                        <a:t>Other</a:t>
                      </a:r>
                      <a:endParaRPr/>
                    </a:p>
                  </a:txBody>
                  <a:tcPr marT="45725" marB="45725" marR="91450" marL="91450"/>
                </a:tc>
                <a:tc>
                  <a:txBody>
                    <a:bodyPr/>
                    <a:lstStyle/>
                    <a:p>
                      <a:pPr indent="0" lvl="0" marL="0" marR="0" rtl="0" algn="l">
                        <a:spcBef>
                          <a:spcPts val="0"/>
                        </a:spcBef>
                        <a:spcAft>
                          <a:spcPts val="0"/>
                        </a:spcAft>
                        <a:buNone/>
                      </a:pPr>
                      <a:r>
                        <a:rPr lang="en-US" sz="1800"/>
                        <a:t>Fmax&gt;60</a:t>
                      </a:r>
                      <a:endParaRPr/>
                    </a:p>
                  </a:txBody>
                  <a:tcPr marT="45725" marB="45725" marR="91450" marL="91450"/>
                </a:tc>
                <a:tc>
                  <a:txBody>
                    <a:bodyPr/>
                    <a:lstStyle/>
                    <a:p>
                      <a:pPr indent="0" lvl="0" marL="0" marR="0" rtl="0" algn="l">
                        <a:spcBef>
                          <a:spcPts val="0"/>
                        </a:spcBef>
                        <a:spcAft>
                          <a:spcPts val="0"/>
                        </a:spcAft>
                        <a:buNone/>
                      </a:pPr>
                      <a:r>
                        <a:rPr lang="en-US" sz="1800"/>
                        <a:t>Only call below 20kHz</a:t>
                      </a:r>
                      <a:endParaRPr/>
                    </a:p>
                  </a:txBody>
                  <a:tcPr marT="45725" marB="45725" marR="91450" marL="91450"/>
                </a:tc>
                <a:tc>
                  <a:txBody>
                    <a:bodyPr/>
                    <a:lstStyle/>
                    <a:p>
                      <a:pPr indent="0" lvl="0" marL="0" marR="0" rtl="0" algn="l">
                        <a:spcBef>
                          <a:spcPts val="0"/>
                        </a:spcBef>
                        <a:spcAft>
                          <a:spcPts val="0"/>
                        </a:spcAft>
                        <a:buNone/>
                      </a:pPr>
                      <a:r>
                        <a:rPr lang="en-US" sz="1800"/>
                        <a:t>- </a:t>
                      </a:r>
                      <a:endParaRPr/>
                    </a:p>
                  </a:txBody>
                  <a:tcPr marT="45725" marB="45725" marR="91450" marL="91450"/>
                </a:tc>
                <a:tc>
                  <a:txBody>
                    <a:bodyPr/>
                    <a:lstStyle/>
                    <a:p>
                      <a:pPr indent="0" lvl="0" marL="0" marR="0" rtl="0" algn="l">
                        <a:spcBef>
                          <a:spcPts val="0"/>
                        </a:spcBef>
                        <a:spcAft>
                          <a:spcPts val="0"/>
                        </a:spcAft>
                        <a:buNone/>
                      </a:pPr>
                      <a:r>
                        <a:rPr lang="en-US" sz="1800"/>
                        <a:t>Similar look to Eastern red</a:t>
                      </a:r>
                      <a:endParaRPr/>
                    </a:p>
                  </a:txBody>
                  <a:tcPr marT="45725" marB="45725" marR="91450" marL="91450"/>
                </a:tc>
                <a:tc>
                  <a:txBody>
                    <a:bodyPr/>
                    <a:lstStyle/>
                    <a:p>
                      <a:pPr indent="0" lvl="0" marL="0" marR="0" rtl="0" algn="l">
                        <a:spcBef>
                          <a:spcPts val="0"/>
                        </a:spcBef>
                        <a:spcAft>
                          <a:spcPts val="0"/>
                        </a:spcAft>
                        <a:buNone/>
                      </a:pPr>
                      <a:r>
                        <a:rPr lang="en-US" sz="1800"/>
                        <a:t>Only flat call at 40kHz</a:t>
                      </a:r>
                      <a:endParaRPr/>
                    </a:p>
                  </a:txBody>
                  <a:tcPr marT="45725" marB="45725" marR="91450" marL="91450"/>
                </a:tc>
                <a:tc>
                  <a:txBody>
                    <a:bodyPr/>
                    <a:lstStyle/>
                    <a:p>
                      <a:pPr indent="0" lvl="0" marL="0" marR="0" rtl="0" algn="l">
                        <a:spcBef>
                          <a:spcPts val="0"/>
                        </a:spcBef>
                        <a:spcAft>
                          <a:spcPts val="0"/>
                        </a:spcAft>
                        <a:buNone/>
                      </a:pPr>
                      <a:r>
                        <a:rPr lang="en-US" sz="1800"/>
                        <a:t>Only very steep call around 40kHz</a:t>
                      </a:r>
                      <a:endParaRPr/>
                    </a:p>
                  </a:txBody>
                  <a:tcPr marT="45725" marB="45725" marR="91450" marL="91450"/>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43"/>
          <p:cNvSpPr txBox="1"/>
          <p:nvPr>
            <p:ph type="title"/>
          </p:nvPr>
        </p:nvSpPr>
        <p:spPr>
          <a:xfrm>
            <a:off x="5013679" y="2077659"/>
            <a:ext cx="2164640" cy="320484"/>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Level 1: Easy</a:t>
            </a:r>
            <a:br>
              <a:rPr lang="en-US"/>
            </a:br>
            <a:endParaRPr/>
          </a:p>
        </p:txBody>
      </p:sp>
      <p:pic>
        <p:nvPicPr>
          <p:cNvPr descr="Big Brown Bat" id="306" name="Google Shape;306;p43"/>
          <p:cNvPicPr preferRelativeResize="0"/>
          <p:nvPr/>
        </p:nvPicPr>
        <p:blipFill rotWithShape="1">
          <a:blip r:embed="rId3">
            <a:alphaModFix/>
          </a:blip>
          <a:srcRect b="0" l="17756" r="6436" t="0"/>
          <a:stretch/>
        </p:blipFill>
        <p:spPr>
          <a:xfrm>
            <a:off x="1113847" y="664996"/>
            <a:ext cx="2839951" cy="2501176"/>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07" name="Google Shape;307;p43"/>
          <p:cNvPicPr preferRelativeResize="0"/>
          <p:nvPr/>
        </p:nvPicPr>
        <p:blipFill rotWithShape="1">
          <a:blip r:embed="rId4">
            <a:alphaModFix/>
          </a:blip>
          <a:srcRect b="0" l="0" r="0" t="0"/>
          <a:stretch/>
        </p:blipFill>
        <p:spPr>
          <a:xfrm>
            <a:off x="1196971" y="3356129"/>
            <a:ext cx="2654834" cy="2654834"/>
          </a:xfrm>
          <a:prstGeom prst="rect">
            <a:avLst/>
          </a:prstGeom>
          <a:noFill/>
          <a:ln cap="flat" cmpd="sng" w="38100">
            <a:solidFill>
              <a:schemeClr val="dk2"/>
            </a:solidFill>
            <a:prstDash val="solid"/>
            <a:round/>
            <a:headEnd len="sm" w="sm" type="none"/>
            <a:tailEnd len="sm" w="sm" type="none"/>
          </a:ln>
        </p:spPr>
      </p:pic>
      <p:pic>
        <p:nvPicPr>
          <p:cNvPr descr="Silver-haired bat" id="308" name="Google Shape;308;p43"/>
          <p:cNvPicPr preferRelativeResize="0"/>
          <p:nvPr/>
        </p:nvPicPr>
        <p:blipFill rotWithShape="1">
          <a:blip r:embed="rId5">
            <a:alphaModFix/>
          </a:blip>
          <a:srcRect b="0" l="27642" r="21125" t="26017"/>
          <a:stretch/>
        </p:blipFill>
        <p:spPr>
          <a:xfrm>
            <a:off x="8253931" y="3429000"/>
            <a:ext cx="2801883" cy="2501175"/>
          </a:xfrm>
          <a:prstGeom prst="rect">
            <a:avLst/>
          </a:prstGeom>
          <a:noFill/>
          <a:ln cap="flat" cmpd="sng" w="38100">
            <a:solidFill>
              <a:schemeClr val="dk2"/>
            </a:solidFill>
            <a:prstDash val="solid"/>
            <a:round/>
            <a:headEnd len="sm" w="sm" type="none"/>
            <a:tailEnd len="sm" w="sm" type="none"/>
          </a:ln>
        </p:spPr>
      </p:pic>
      <p:pic>
        <p:nvPicPr>
          <p:cNvPr descr="Little Bat, Long Traveler" id="309" name="Google Shape;309;p43"/>
          <p:cNvPicPr preferRelativeResize="0"/>
          <p:nvPr/>
        </p:nvPicPr>
        <p:blipFill rotWithShape="1">
          <a:blip r:embed="rId6">
            <a:alphaModFix/>
          </a:blip>
          <a:srcRect b="0" l="0" r="19266" t="0"/>
          <a:stretch/>
        </p:blipFill>
        <p:spPr>
          <a:xfrm>
            <a:off x="8253931" y="614125"/>
            <a:ext cx="2801883" cy="2602919"/>
          </a:xfrm>
          <a:prstGeom prst="rect">
            <a:avLst/>
          </a:prstGeom>
          <a:noFill/>
          <a:ln cap="flat" cmpd="sng" w="38100">
            <a:solidFill>
              <a:schemeClr val="dk2"/>
            </a:solidFill>
            <a:prstDash val="solid"/>
            <a:round/>
            <a:headEnd len="sm" w="sm" type="none"/>
            <a:tailEnd len="sm" w="sm" type="none"/>
          </a:ln>
        </p:spPr>
      </p:pic>
      <p:sp>
        <p:nvSpPr>
          <p:cNvPr id="310" name="Google Shape;310;p43"/>
          <p:cNvSpPr txBox="1"/>
          <p:nvPr/>
        </p:nvSpPr>
        <p:spPr>
          <a:xfrm>
            <a:off x="4676024" y="2851161"/>
            <a:ext cx="2839951" cy="1556937"/>
          </a:xfrm>
          <a:prstGeom prst="rect">
            <a:avLst/>
          </a:prstGeom>
          <a:noFill/>
          <a:ln>
            <a:noFill/>
          </a:ln>
        </p:spPr>
        <p:txBody>
          <a:bodyPr anchorCtr="0" anchor="t" bIns="0" lIns="0" spcFirstLastPara="1" rIns="0" wrap="square" tIns="0">
            <a:noAutofit/>
          </a:bodyPr>
          <a:lstStyle/>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Big brown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Hoary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Eastern red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Evening bat</a:t>
            </a:r>
            <a:br>
              <a:rPr b="1" lang="en-US" sz="2400">
                <a:solidFill>
                  <a:schemeClr val="dk2"/>
                </a:solidFill>
                <a:latin typeface="Arial"/>
                <a:ea typeface="Arial"/>
                <a:cs typeface="Arial"/>
                <a:sym typeface="Arial"/>
              </a:rPr>
            </a:br>
            <a:endParaRPr b="1" sz="2400">
              <a:solidFill>
                <a:schemeClr val="dk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6"/>
          <p:cNvSpPr txBox="1"/>
          <p:nvPr>
            <p:ph idx="1" type="body"/>
          </p:nvPr>
        </p:nvSpPr>
        <p:spPr>
          <a:xfrm>
            <a:off x="675563" y="1210482"/>
            <a:ext cx="5420437" cy="4772722"/>
          </a:xfrm>
          <a:prstGeom prst="rect">
            <a:avLst/>
          </a:prstGeom>
          <a:noFill/>
          <a:ln>
            <a:noFill/>
          </a:ln>
        </p:spPr>
        <p:txBody>
          <a:bodyPr anchorCtr="0" anchor="t" bIns="0" lIns="0" spcFirstLastPara="1" rIns="0" wrap="square" tIns="0">
            <a:noAutofit/>
          </a:bodyPr>
          <a:lstStyle/>
          <a:p>
            <a:pPr indent="0" lvl="1" marL="320040" rtl="0" algn="l">
              <a:lnSpc>
                <a:spcPct val="100000"/>
              </a:lnSpc>
              <a:spcBef>
                <a:spcPts val="0"/>
              </a:spcBef>
              <a:spcAft>
                <a:spcPts val="0"/>
              </a:spcAft>
              <a:buClr>
                <a:schemeClr val="dk1"/>
              </a:buClr>
              <a:buSzPts val="1800"/>
              <a:buNone/>
            </a:pPr>
            <a:r>
              <a:t/>
            </a:r>
            <a:endParaRPr/>
          </a:p>
          <a:p>
            <a:pPr indent="-228600" lvl="2" marL="982980" rtl="0" algn="l">
              <a:lnSpc>
                <a:spcPct val="100000"/>
              </a:lnSpc>
              <a:spcBef>
                <a:spcPts val="800"/>
              </a:spcBef>
              <a:spcAft>
                <a:spcPts val="0"/>
              </a:spcAft>
              <a:buClr>
                <a:schemeClr val="dk1"/>
              </a:buClr>
              <a:buSzPts val="1800"/>
              <a:buFont typeface="Arial"/>
              <a:buNone/>
            </a:pPr>
            <a:r>
              <a:t/>
            </a:r>
            <a:endParaRPr/>
          </a:p>
          <a:p>
            <a:pPr indent="-228600" lvl="1" marL="662940" rtl="0" algn="l">
              <a:lnSpc>
                <a:spcPct val="100000"/>
              </a:lnSpc>
              <a:spcBef>
                <a:spcPts val="800"/>
              </a:spcBef>
              <a:spcAft>
                <a:spcPts val="0"/>
              </a:spcAft>
              <a:buClr>
                <a:schemeClr val="dk1"/>
              </a:buClr>
              <a:buSzPts val="1800"/>
              <a:buFont typeface="Arial"/>
              <a:buNone/>
            </a:pPr>
            <a:r>
              <a:t/>
            </a:r>
            <a:endParaRPr/>
          </a:p>
        </p:txBody>
      </p:sp>
      <p:pic>
        <p:nvPicPr>
          <p:cNvPr descr="Big Brown Bat" id="165" name="Google Shape;165;p26"/>
          <p:cNvPicPr preferRelativeResize="0"/>
          <p:nvPr/>
        </p:nvPicPr>
        <p:blipFill rotWithShape="1">
          <a:blip r:embed="rId3">
            <a:alphaModFix/>
          </a:blip>
          <a:srcRect b="0" l="17756" r="6436" t="0"/>
          <a:stretch/>
        </p:blipFill>
        <p:spPr>
          <a:xfrm>
            <a:off x="510860" y="563870"/>
            <a:ext cx="2509610" cy="2210241"/>
          </a:xfrm>
          <a:prstGeom prst="rect">
            <a:avLst/>
          </a:prstGeom>
          <a:noFill/>
          <a:ln cap="flat" cmpd="sng" w="38100">
            <a:solidFill>
              <a:schemeClr val="dk2"/>
            </a:solidFill>
            <a:prstDash val="solid"/>
            <a:round/>
            <a:headEnd len="sm" w="sm" type="none"/>
            <a:tailEnd len="sm" w="sm" type="none"/>
          </a:ln>
        </p:spPr>
      </p:pic>
      <p:pic>
        <p:nvPicPr>
          <p:cNvPr descr="Little brown bat" id="166" name="Google Shape;166;p26"/>
          <p:cNvPicPr preferRelativeResize="0"/>
          <p:nvPr/>
        </p:nvPicPr>
        <p:blipFill rotWithShape="1">
          <a:blip r:embed="rId4">
            <a:alphaModFix/>
          </a:blip>
          <a:srcRect b="18764" l="20000" r="20135" t="0"/>
          <a:stretch/>
        </p:blipFill>
        <p:spPr>
          <a:xfrm>
            <a:off x="3586390" y="729093"/>
            <a:ext cx="2509610" cy="2271467"/>
          </a:xfrm>
          <a:prstGeom prst="rect">
            <a:avLst/>
          </a:prstGeom>
          <a:noFill/>
          <a:ln cap="flat" cmpd="sng" w="38100">
            <a:solidFill>
              <a:schemeClr val="dk2"/>
            </a:solidFill>
            <a:prstDash val="solid"/>
            <a:round/>
            <a:headEnd len="sm" w="sm" type="none"/>
            <a:tailEnd len="sm" w="sm" type="none"/>
          </a:ln>
        </p:spPr>
      </p:pic>
      <p:sp>
        <p:nvSpPr>
          <p:cNvPr id="167" name="Google Shape;167;p26"/>
          <p:cNvSpPr txBox="1"/>
          <p:nvPr/>
        </p:nvSpPr>
        <p:spPr>
          <a:xfrm>
            <a:off x="3567807" y="544427"/>
            <a:ext cx="3754582" cy="18466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
                <a:solidFill>
                  <a:schemeClr val="dk2"/>
                </a:solidFill>
                <a:latin typeface="Arial"/>
                <a:ea typeface="Arial"/>
                <a:cs typeface="Arial"/>
                <a:sym typeface="Arial"/>
              </a:rPr>
              <a:t>"Little brown bat" by USFWS Headquarters is licensed under CC BY 2.0.</a:t>
            </a:r>
            <a:endParaRPr/>
          </a:p>
        </p:txBody>
      </p:sp>
      <p:pic>
        <p:nvPicPr>
          <p:cNvPr descr="tricolored bat" id="168" name="Google Shape;168;p26"/>
          <p:cNvPicPr preferRelativeResize="0"/>
          <p:nvPr/>
        </p:nvPicPr>
        <p:blipFill rotWithShape="1">
          <a:blip r:embed="rId5">
            <a:alphaModFix/>
          </a:blip>
          <a:srcRect b="0" l="15635" r="14359" t="0"/>
          <a:stretch/>
        </p:blipFill>
        <p:spPr>
          <a:xfrm>
            <a:off x="6484887" y="705925"/>
            <a:ext cx="2432735" cy="2317801"/>
          </a:xfrm>
          <a:prstGeom prst="rect">
            <a:avLst/>
          </a:prstGeom>
          <a:noFill/>
          <a:ln cap="flat" cmpd="sng" w="38100">
            <a:solidFill>
              <a:schemeClr val="dk2"/>
            </a:solidFill>
            <a:prstDash val="solid"/>
            <a:round/>
            <a:headEnd len="sm" w="sm" type="none"/>
            <a:tailEnd len="sm" w="sm" type="none"/>
          </a:ln>
        </p:spPr>
      </p:pic>
      <p:sp>
        <p:nvSpPr>
          <p:cNvPr id="169" name="Google Shape;169;p26"/>
          <p:cNvSpPr txBox="1"/>
          <p:nvPr/>
        </p:nvSpPr>
        <p:spPr>
          <a:xfrm>
            <a:off x="6401759" y="524448"/>
            <a:ext cx="3754582" cy="18466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
                <a:solidFill>
                  <a:schemeClr val="dk2"/>
                </a:solidFill>
                <a:latin typeface="Arial"/>
                <a:ea typeface="Arial"/>
                <a:cs typeface="Arial"/>
                <a:sym typeface="Arial"/>
              </a:rPr>
              <a:t>"tricolored bat" by Kristof Zyskowski is licensed under CC BY 4.0.</a:t>
            </a:r>
            <a:endParaRPr/>
          </a:p>
        </p:txBody>
      </p:sp>
      <p:pic>
        <p:nvPicPr>
          <p:cNvPr descr="Silver-haired Bat April 7 2014" id="170" name="Google Shape;170;p26"/>
          <p:cNvPicPr preferRelativeResize="0"/>
          <p:nvPr/>
        </p:nvPicPr>
        <p:blipFill rotWithShape="1">
          <a:blip r:embed="rId6">
            <a:alphaModFix/>
          </a:blip>
          <a:srcRect b="618" l="11612" r="8662" t="0"/>
          <a:stretch/>
        </p:blipFill>
        <p:spPr>
          <a:xfrm>
            <a:off x="373416" y="3430671"/>
            <a:ext cx="2801299" cy="2397336"/>
          </a:xfrm>
          <a:prstGeom prst="rect">
            <a:avLst/>
          </a:prstGeom>
          <a:noFill/>
          <a:ln cap="flat" cmpd="sng" w="38100">
            <a:solidFill>
              <a:schemeClr val="dk2"/>
            </a:solidFill>
            <a:prstDash val="solid"/>
            <a:round/>
            <a:headEnd len="sm" w="sm" type="none"/>
            <a:tailEnd len="sm" w="sm" type="none"/>
          </a:ln>
        </p:spPr>
      </p:pic>
      <p:sp>
        <p:nvSpPr>
          <p:cNvPr id="171" name="Google Shape;171;p26"/>
          <p:cNvSpPr txBox="1"/>
          <p:nvPr/>
        </p:nvSpPr>
        <p:spPr>
          <a:xfrm>
            <a:off x="211926" y="3251910"/>
            <a:ext cx="3382942" cy="18466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600">
                <a:solidFill>
                  <a:schemeClr val="dk2"/>
                </a:solidFill>
                <a:latin typeface="Arial"/>
                <a:ea typeface="Arial"/>
                <a:cs typeface="Arial"/>
                <a:sym typeface="Arial"/>
              </a:rPr>
              <a:t>""Silver-haired Bat April 7 2014" by Willamette Biology is licensed under CC BY-SA 2.0.</a:t>
            </a:r>
            <a:endParaRPr/>
          </a:p>
        </p:txBody>
      </p:sp>
      <p:pic>
        <p:nvPicPr>
          <p:cNvPr descr="eastern red bat magee marsh 5.13.22 DSC_0185" id="172" name="Google Shape;172;p26"/>
          <p:cNvPicPr preferRelativeResize="0"/>
          <p:nvPr/>
        </p:nvPicPr>
        <p:blipFill rotWithShape="1">
          <a:blip r:embed="rId7">
            <a:alphaModFix/>
          </a:blip>
          <a:srcRect b="0" l="0" r="0" t="0"/>
          <a:stretch/>
        </p:blipFill>
        <p:spPr>
          <a:xfrm>
            <a:off x="3675425" y="3687926"/>
            <a:ext cx="2440981" cy="2440981"/>
          </a:xfrm>
          <a:prstGeom prst="rect">
            <a:avLst/>
          </a:prstGeom>
          <a:noFill/>
          <a:ln cap="flat" cmpd="sng" w="38100">
            <a:solidFill>
              <a:schemeClr val="dk2"/>
            </a:solidFill>
            <a:prstDash val="solid"/>
            <a:round/>
            <a:headEnd len="sm" w="sm" type="none"/>
            <a:tailEnd len="sm" w="sm" type="none"/>
          </a:ln>
        </p:spPr>
      </p:pic>
      <p:sp>
        <p:nvSpPr>
          <p:cNvPr id="173" name="Google Shape;173;p26"/>
          <p:cNvSpPr txBox="1"/>
          <p:nvPr/>
        </p:nvSpPr>
        <p:spPr>
          <a:xfrm>
            <a:off x="3650592" y="3534038"/>
            <a:ext cx="3471723" cy="1538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
                <a:solidFill>
                  <a:schemeClr val="dk2"/>
                </a:solidFill>
                <a:latin typeface="Arial"/>
                <a:ea typeface="Arial"/>
                <a:cs typeface="Arial"/>
                <a:sym typeface="Arial"/>
              </a:rPr>
              <a:t>"eastern red bat magee marsh 5.13.22 DSC_0185" by lwolfartist is licensed under CC BY 2.0..</a:t>
            </a:r>
            <a:endParaRPr/>
          </a:p>
        </p:txBody>
      </p:sp>
      <p:pic>
        <p:nvPicPr>
          <p:cNvPr descr="Silver-haired bat" id="174" name="Google Shape;174;p26"/>
          <p:cNvPicPr preferRelativeResize="0"/>
          <p:nvPr/>
        </p:nvPicPr>
        <p:blipFill rotWithShape="1">
          <a:blip r:embed="rId8">
            <a:alphaModFix/>
          </a:blip>
          <a:srcRect b="0" l="27642" r="21125" t="26017"/>
          <a:stretch/>
        </p:blipFill>
        <p:spPr>
          <a:xfrm>
            <a:off x="9387454" y="3818842"/>
            <a:ext cx="2285180" cy="2039926"/>
          </a:xfrm>
          <a:prstGeom prst="rect">
            <a:avLst/>
          </a:prstGeom>
          <a:noFill/>
          <a:ln cap="flat" cmpd="sng" w="38100">
            <a:solidFill>
              <a:schemeClr val="dk2"/>
            </a:solidFill>
            <a:prstDash val="solid"/>
            <a:round/>
            <a:headEnd len="sm" w="sm" type="none"/>
            <a:tailEnd len="sm" w="sm" type="none"/>
          </a:ln>
        </p:spPr>
      </p:pic>
      <p:pic>
        <p:nvPicPr>
          <p:cNvPr descr="Little Bat, Long Traveler" id="175" name="Google Shape;175;p26"/>
          <p:cNvPicPr preferRelativeResize="0"/>
          <p:nvPr/>
        </p:nvPicPr>
        <p:blipFill rotWithShape="1">
          <a:blip r:embed="rId9">
            <a:alphaModFix/>
          </a:blip>
          <a:srcRect b="0" l="0" r="19266" t="0"/>
          <a:stretch/>
        </p:blipFill>
        <p:spPr>
          <a:xfrm>
            <a:off x="6592283" y="3758697"/>
            <a:ext cx="2325339" cy="2160215"/>
          </a:xfrm>
          <a:prstGeom prst="rect">
            <a:avLst/>
          </a:prstGeom>
          <a:noFill/>
          <a:ln cap="flat" cmpd="sng" w="38100">
            <a:solidFill>
              <a:schemeClr val="dk2"/>
            </a:solidFill>
            <a:prstDash val="solid"/>
            <a:round/>
            <a:headEnd len="sm" w="sm" type="none"/>
            <a:tailEnd len="sm" w="sm" type="none"/>
          </a:ln>
        </p:spPr>
      </p:pic>
      <p:pic>
        <p:nvPicPr>
          <p:cNvPr descr="Northern long-eared bat - Pasquotank County's first record." id="176" name="Google Shape;176;p26"/>
          <p:cNvPicPr preferRelativeResize="0"/>
          <p:nvPr/>
        </p:nvPicPr>
        <p:blipFill rotWithShape="1">
          <a:blip r:embed="rId10">
            <a:alphaModFix/>
          </a:blip>
          <a:srcRect b="0" l="8654" r="5453" t="0"/>
          <a:stretch/>
        </p:blipFill>
        <p:spPr>
          <a:xfrm>
            <a:off x="9387454" y="867144"/>
            <a:ext cx="2285180" cy="1995361"/>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4"/>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316" name="Google Shape;316;p44"/>
          <p:cNvPicPr preferRelativeResize="0"/>
          <p:nvPr>
            <p:ph idx="1" type="body"/>
          </p:nvPr>
        </p:nvPicPr>
        <p:blipFill rotWithShape="1">
          <a:blip r:embed="rId3">
            <a:alphaModFix/>
          </a:blip>
          <a:srcRect b="0" l="0" r="0" t="0"/>
          <a:stretch/>
        </p:blipFill>
        <p:spPr>
          <a:xfrm>
            <a:off x="816199" y="60719"/>
            <a:ext cx="10496083" cy="6736562"/>
          </a:xfrm>
          <a:prstGeom prst="rect">
            <a:avLst/>
          </a:prstGeom>
          <a:noFill/>
          <a:ln>
            <a:noFill/>
          </a:ln>
        </p:spPr>
      </p:pic>
      <p:pic>
        <p:nvPicPr>
          <p:cNvPr id="317" name="Google Shape;317;p44"/>
          <p:cNvPicPr preferRelativeResize="0"/>
          <p:nvPr/>
        </p:nvPicPr>
        <p:blipFill rotWithShape="1">
          <a:blip r:embed="rId4">
            <a:alphaModFix/>
          </a:blip>
          <a:srcRect b="0" l="0" r="0" t="0"/>
          <a:stretch/>
        </p:blipFill>
        <p:spPr>
          <a:xfrm>
            <a:off x="495833" y="60720"/>
            <a:ext cx="320366" cy="6736562"/>
          </a:xfrm>
          <a:prstGeom prst="rect">
            <a:avLst/>
          </a:prstGeom>
          <a:noFill/>
          <a:ln>
            <a:noFill/>
          </a:ln>
        </p:spPr>
      </p:pic>
      <p:pic>
        <p:nvPicPr>
          <p:cNvPr descr="Little Bat, Long Traveler" id="318" name="Google Shape;318;p44"/>
          <p:cNvPicPr preferRelativeResize="0"/>
          <p:nvPr/>
        </p:nvPicPr>
        <p:blipFill rotWithShape="1">
          <a:blip r:embed="rId5">
            <a:alphaModFix/>
          </a:blip>
          <a:srcRect b="0" l="0" r="19266" t="0"/>
          <a:stretch/>
        </p:blipFill>
        <p:spPr>
          <a:xfrm>
            <a:off x="4663299" y="2127540"/>
            <a:ext cx="2801883" cy="2602919"/>
          </a:xfrm>
          <a:prstGeom prst="rect">
            <a:avLst/>
          </a:prstGeom>
          <a:noFill/>
          <a:ln cap="flat" cmpd="sng" w="3810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45"/>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324" name="Google Shape;324;p45"/>
          <p:cNvPicPr preferRelativeResize="0"/>
          <p:nvPr>
            <p:ph idx="1" type="body"/>
          </p:nvPr>
        </p:nvPicPr>
        <p:blipFill rotWithShape="1">
          <a:blip r:embed="rId3">
            <a:alphaModFix/>
          </a:blip>
          <a:srcRect b="0" l="0" r="0" t="0"/>
          <a:stretch/>
        </p:blipFill>
        <p:spPr>
          <a:xfrm>
            <a:off x="70357" y="47445"/>
            <a:ext cx="12051285" cy="6763109"/>
          </a:xfrm>
          <a:prstGeom prst="rect">
            <a:avLst/>
          </a:prstGeom>
          <a:noFill/>
          <a:ln>
            <a:noFill/>
          </a:ln>
        </p:spPr>
      </p:pic>
      <p:pic>
        <p:nvPicPr>
          <p:cNvPr descr="eastern red bat magee marsh 5.13.22 DSC_0185" id="325" name="Google Shape;325;p45"/>
          <p:cNvPicPr preferRelativeResize="0"/>
          <p:nvPr/>
        </p:nvPicPr>
        <p:blipFill rotWithShape="1">
          <a:blip r:embed="rId4">
            <a:alphaModFix/>
          </a:blip>
          <a:srcRect b="0" l="0" r="0" t="0"/>
          <a:stretch/>
        </p:blipFill>
        <p:spPr>
          <a:xfrm>
            <a:off x="4768582" y="2101583"/>
            <a:ext cx="2654834" cy="2654834"/>
          </a:xfrm>
          <a:prstGeom prst="rect">
            <a:avLst/>
          </a:prstGeom>
          <a:noFill/>
          <a:ln cap="flat" cmpd="sng" w="3810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6"/>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331" name="Google Shape;331;p46"/>
          <p:cNvPicPr preferRelativeResize="0"/>
          <p:nvPr>
            <p:ph idx="1" type="body"/>
          </p:nvPr>
        </p:nvPicPr>
        <p:blipFill rotWithShape="1">
          <a:blip r:embed="rId3">
            <a:alphaModFix/>
          </a:blip>
          <a:srcRect b="0" l="0" r="0" t="0"/>
          <a:stretch/>
        </p:blipFill>
        <p:spPr>
          <a:xfrm>
            <a:off x="142264" y="172032"/>
            <a:ext cx="11907472" cy="6513935"/>
          </a:xfrm>
          <a:prstGeom prst="rect">
            <a:avLst/>
          </a:prstGeom>
          <a:noFill/>
          <a:ln>
            <a:noFill/>
          </a:ln>
        </p:spPr>
      </p:pic>
      <p:pic>
        <p:nvPicPr>
          <p:cNvPr descr="Silver-haired bat" id="332" name="Google Shape;332;p46"/>
          <p:cNvPicPr preferRelativeResize="0"/>
          <p:nvPr/>
        </p:nvPicPr>
        <p:blipFill rotWithShape="1">
          <a:blip r:embed="rId4">
            <a:alphaModFix/>
          </a:blip>
          <a:srcRect b="0" l="27642" r="21125" t="26017"/>
          <a:stretch/>
        </p:blipFill>
        <p:spPr>
          <a:xfrm>
            <a:off x="4663299" y="2178411"/>
            <a:ext cx="2801883" cy="2501175"/>
          </a:xfrm>
          <a:prstGeom prst="rect">
            <a:avLst/>
          </a:prstGeom>
          <a:noFill/>
          <a:ln cap="flat" cmpd="sng" w="3810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7"/>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338" name="Google Shape;338;p47"/>
          <p:cNvPicPr preferRelativeResize="0"/>
          <p:nvPr>
            <p:ph idx="1" type="body"/>
          </p:nvPr>
        </p:nvPicPr>
        <p:blipFill rotWithShape="1">
          <a:blip r:embed="rId3">
            <a:alphaModFix/>
          </a:blip>
          <a:srcRect b="0" l="0" r="0" t="0"/>
          <a:stretch/>
        </p:blipFill>
        <p:spPr>
          <a:xfrm>
            <a:off x="0" y="92705"/>
            <a:ext cx="12192000" cy="6672590"/>
          </a:xfrm>
          <a:prstGeom prst="rect">
            <a:avLst/>
          </a:prstGeom>
          <a:noFill/>
          <a:ln>
            <a:noFill/>
          </a:ln>
        </p:spPr>
      </p:pic>
      <p:pic>
        <p:nvPicPr>
          <p:cNvPr descr="Big Brown Bat" id="339" name="Google Shape;339;p47"/>
          <p:cNvPicPr preferRelativeResize="0"/>
          <p:nvPr/>
        </p:nvPicPr>
        <p:blipFill rotWithShape="1">
          <a:blip r:embed="rId4">
            <a:alphaModFix/>
          </a:blip>
          <a:srcRect b="0" l="17756" r="6436" t="0"/>
          <a:stretch/>
        </p:blipFill>
        <p:spPr>
          <a:xfrm>
            <a:off x="4644265" y="2178412"/>
            <a:ext cx="2839951" cy="2501176"/>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8"/>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345" name="Google Shape;345;p48"/>
          <p:cNvPicPr preferRelativeResize="0"/>
          <p:nvPr>
            <p:ph idx="1" type="body"/>
          </p:nvPr>
        </p:nvPicPr>
        <p:blipFill rotWithShape="1">
          <a:blip r:embed="rId3">
            <a:alphaModFix/>
          </a:blip>
          <a:srcRect b="0" l="0" r="0" t="0"/>
          <a:stretch/>
        </p:blipFill>
        <p:spPr>
          <a:xfrm>
            <a:off x="83388" y="20307"/>
            <a:ext cx="12025223" cy="6837693"/>
          </a:xfrm>
          <a:prstGeom prst="rect">
            <a:avLst/>
          </a:prstGeom>
          <a:noFill/>
          <a:ln>
            <a:noFill/>
          </a:ln>
        </p:spPr>
      </p:pic>
      <p:pic>
        <p:nvPicPr>
          <p:cNvPr descr="eastern red bat magee marsh 5.13.22 DSC_0185" id="346" name="Google Shape;346;p48"/>
          <p:cNvPicPr preferRelativeResize="0"/>
          <p:nvPr/>
        </p:nvPicPr>
        <p:blipFill rotWithShape="1">
          <a:blip r:embed="rId4">
            <a:alphaModFix/>
          </a:blip>
          <a:srcRect b="0" l="0" r="0" t="0"/>
          <a:stretch/>
        </p:blipFill>
        <p:spPr>
          <a:xfrm>
            <a:off x="4768582" y="2101583"/>
            <a:ext cx="2654834" cy="2654834"/>
          </a:xfrm>
          <a:prstGeom prst="rect">
            <a:avLst/>
          </a:prstGeom>
          <a:noFill/>
          <a:ln cap="flat" cmpd="sng" w="3810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9"/>
          <p:cNvSpPr txBox="1"/>
          <p:nvPr>
            <p:ph type="title"/>
          </p:nvPr>
        </p:nvSpPr>
        <p:spPr>
          <a:xfrm>
            <a:off x="5011425" y="2719811"/>
            <a:ext cx="2164640" cy="320484"/>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Level 2: Hard</a:t>
            </a:r>
            <a:br>
              <a:rPr lang="en-US"/>
            </a:br>
            <a:endParaRPr/>
          </a:p>
        </p:txBody>
      </p:sp>
      <p:pic>
        <p:nvPicPr>
          <p:cNvPr descr="Big Brown Bat" id="352" name="Google Shape;352;p49"/>
          <p:cNvPicPr preferRelativeResize="0"/>
          <p:nvPr/>
        </p:nvPicPr>
        <p:blipFill rotWithShape="1">
          <a:blip r:embed="rId3">
            <a:alphaModFix/>
          </a:blip>
          <a:srcRect b="0" l="17756" r="6436" t="0"/>
          <a:stretch/>
        </p:blipFill>
        <p:spPr>
          <a:xfrm>
            <a:off x="920684" y="614125"/>
            <a:ext cx="2839951" cy="2501176"/>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53" name="Google Shape;353;p49"/>
          <p:cNvPicPr preferRelativeResize="0"/>
          <p:nvPr/>
        </p:nvPicPr>
        <p:blipFill rotWithShape="1">
          <a:blip r:embed="rId4">
            <a:alphaModFix/>
          </a:blip>
          <a:srcRect b="0" l="0" r="0" t="0"/>
          <a:stretch/>
        </p:blipFill>
        <p:spPr>
          <a:xfrm>
            <a:off x="920684" y="3428999"/>
            <a:ext cx="2654834" cy="2654834"/>
          </a:xfrm>
          <a:prstGeom prst="rect">
            <a:avLst/>
          </a:prstGeom>
          <a:noFill/>
          <a:ln cap="flat" cmpd="sng" w="38100">
            <a:solidFill>
              <a:schemeClr val="dk2"/>
            </a:solidFill>
            <a:prstDash val="solid"/>
            <a:round/>
            <a:headEnd len="sm" w="sm" type="none"/>
            <a:tailEnd len="sm" w="sm" type="none"/>
          </a:ln>
        </p:spPr>
      </p:pic>
      <p:pic>
        <p:nvPicPr>
          <p:cNvPr descr="Silver-haired bat" id="354" name="Google Shape;354;p49"/>
          <p:cNvPicPr preferRelativeResize="0"/>
          <p:nvPr/>
        </p:nvPicPr>
        <p:blipFill rotWithShape="1">
          <a:blip r:embed="rId5">
            <a:alphaModFix/>
          </a:blip>
          <a:srcRect b="0" l="27642" r="21125" t="26017"/>
          <a:stretch/>
        </p:blipFill>
        <p:spPr>
          <a:xfrm>
            <a:off x="8469433" y="3428999"/>
            <a:ext cx="2801883" cy="2501175"/>
          </a:xfrm>
          <a:prstGeom prst="rect">
            <a:avLst/>
          </a:prstGeom>
          <a:noFill/>
          <a:ln cap="flat" cmpd="sng" w="38100">
            <a:solidFill>
              <a:schemeClr val="dk2"/>
            </a:solidFill>
            <a:prstDash val="solid"/>
            <a:round/>
            <a:headEnd len="sm" w="sm" type="none"/>
            <a:tailEnd len="sm" w="sm" type="none"/>
          </a:ln>
        </p:spPr>
      </p:pic>
      <p:pic>
        <p:nvPicPr>
          <p:cNvPr descr="Little Bat, Long Traveler" id="355" name="Google Shape;355;p49"/>
          <p:cNvPicPr preferRelativeResize="0"/>
          <p:nvPr/>
        </p:nvPicPr>
        <p:blipFill rotWithShape="1">
          <a:blip r:embed="rId6">
            <a:alphaModFix/>
          </a:blip>
          <a:srcRect b="0" l="0" r="19266" t="0"/>
          <a:stretch/>
        </p:blipFill>
        <p:spPr>
          <a:xfrm>
            <a:off x="8556530" y="614125"/>
            <a:ext cx="2801883" cy="2602919"/>
          </a:xfrm>
          <a:prstGeom prst="rect">
            <a:avLst/>
          </a:prstGeom>
          <a:noFill/>
          <a:ln cap="flat" cmpd="sng" w="38100">
            <a:solidFill>
              <a:schemeClr val="dk2"/>
            </a:solidFill>
            <a:prstDash val="solid"/>
            <a:round/>
            <a:headEnd len="sm" w="sm" type="none"/>
            <a:tailEnd len="sm" w="sm" type="none"/>
          </a:ln>
        </p:spPr>
      </p:pic>
      <p:sp>
        <p:nvSpPr>
          <p:cNvPr id="356" name="Google Shape;356;p49"/>
          <p:cNvSpPr txBox="1"/>
          <p:nvPr/>
        </p:nvSpPr>
        <p:spPr>
          <a:xfrm>
            <a:off x="4673769" y="3428999"/>
            <a:ext cx="2839951" cy="1556937"/>
          </a:xfrm>
          <a:prstGeom prst="rect">
            <a:avLst/>
          </a:prstGeom>
          <a:noFill/>
          <a:ln>
            <a:noFill/>
          </a:ln>
        </p:spPr>
        <p:txBody>
          <a:bodyPr anchorCtr="0" anchor="t" bIns="0" lIns="0" spcFirstLastPara="1" rIns="0" wrap="square" tIns="0">
            <a:noAutofit/>
          </a:bodyPr>
          <a:lstStyle/>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Big brown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Hoary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Eastern red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Evening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Tri-colored bat</a:t>
            </a:r>
            <a:endParaRPr/>
          </a:p>
          <a:p>
            <a:pPr indent="-342900" lvl="0" marL="342900" marR="0" rtl="0" algn="l">
              <a:lnSpc>
                <a:spcPct val="90000"/>
              </a:lnSpc>
              <a:spcBef>
                <a:spcPts val="0"/>
              </a:spcBef>
              <a:spcAft>
                <a:spcPts val="0"/>
              </a:spcAft>
              <a:buClr>
                <a:schemeClr val="dk2"/>
              </a:buClr>
              <a:buSzPts val="2400"/>
              <a:buFont typeface="Arial"/>
              <a:buChar char="•"/>
            </a:pPr>
            <a:r>
              <a:rPr b="1" lang="en-US" sz="2400">
                <a:solidFill>
                  <a:schemeClr val="dk2"/>
                </a:solidFill>
                <a:latin typeface="Arial"/>
                <a:ea typeface="Arial"/>
                <a:cs typeface="Arial"/>
                <a:sym typeface="Arial"/>
              </a:rPr>
              <a:t>Myotis bats</a:t>
            </a:r>
            <a:br>
              <a:rPr b="1" lang="en-US" sz="1800">
                <a:solidFill>
                  <a:schemeClr val="dk2"/>
                </a:solidFill>
                <a:latin typeface="Arial"/>
                <a:ea typeface="Arial"/>
                <a:cs typeface="Arial"/>
                <a:sym typeface="Arial"/>
              </a:rPr>
            </a:br>
            <a:endParaRPr b="1" sz="1800">
              <a:solidFill>
                <a:schemeClr val="dk2"/>
              </a:solidFill>
              <a:latin typeface="Arial"/>
              <a:ea typeface="Arial"/>
              <a:cs typeface="Arial"/>
              <a:sym typeface="Arial"/>
            </a:endParaRPr>
          </a:p>
        </p:txBody>
      </p:sp>
      <p:pic>
        <p:nvPicPr>
          <p:cNvPr descr="Little brown bat" id="357" name="Google Shape;357;p49"/>
          <p:cNvPicPr preferRelativeResize="0"/>
          <p:nvPr/>
        </p:nvPicPr>
        <p:blipFill rotWithShape="1">
          <a:blip r:embed="rId7">
            <a:alphaModFix/>
          </a:blip>
          <a:srcRect b="18764" l="20000" r="20135" t="0"/>
          <a:stretch/>
        </p:blipFill>
        <p:spPr>
          <a:xfrm>
            <a:off x="3944480" y="450788"/>
            <a:ext cx="2151518" cy="1947355"/>
          </a:xfrm>
          <a:prstGeom prst="rect">
            <a:avLst/>
          </a:prstGeom>
          <a:noFill/>
          <a:ln cap="flat" cmpd="sng" w="38100">
            <a:solidFill>
              <a:schemeClr val="dk2"/>
            </a:solidFill>
            <a:prstDash val="solid"/>
            <a:round/>
            <a:headEnd len="sm" w="sm" type="none"/>
            <a:tailEnd len="sm" w="sm" type="none"/>
          </a:ln>
        </p:spPr>
      </p:pic>
      <p:pic>
        <p:nvPicPr>
          <p:cNvPr descr="tricolored bat" id="358" name="Google Shape;358;p49"/>
          <p:cNvPicPr preferRelativeResize="0"/>
          <p:nvPr/>
        </p:nvPicPr>
        <p:blipFill rotWithShape="1">
          <a:blip r:embed="rId8">
            <a:alphaModFix/>
          </a:blip>
          <a:srcRect b="0" l="15635" r="14359" t="0"/>
          <a:stretch/>
        </p:blipFill>
        <p:spPr>
          <a:xfrm>
            <a:off x="6340128" y="415155"/>
            <a:ext cx="2081320" cy="1982988"/>
          </a:xfrm>
          <a:prstGeom prst="rect">
            <a:avLst/>
          </a:prstGeom>
          <a:noFill/>
          <a:ln cap="flat" cmpd="sng" w="38100">
            <a:solidFill>
              <a:schemeClr val="dk2"/>
            </a:solidFill>
            <a:prstDash val="solid"/>
            <a:round/>
            <a:headEnd len="sm" w="sm" type="none"/>
            <a:tailEnd len="sm" w="sm" type="none"/>
          </a:ln>
        </p:spPr>
      </p:pic>
      <p:sp>
        <p:nvSpPr>
          <p:cNvPr id="359" name="Google Shape;359;p49"/>
          <p:cNvSpPr txBox="1"/>
          <p:nvPr/>
        </p:nvSpPr>
        <p:spPr>
          <a:xfrm>
            <a:off x="3853490" y="5609690"/>
            <a:ext cx="4480507" cy="320484"/>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chemeClr val="accent1"/>
              </a:buClr>
              <a:buSzPts val="2400"/>
              <a:buFont typeface="Arial"/>
              <a:buNone/>
            </a:pPr>
            <a:r>
              <a:rPr b="1" lang="en-US" sz="2400">
                <a:solidFill>
                  <a:schemeClr val="accent1"/>
                </a:solidFill>
                <a:latin typeface="Arial"/>
                <a:ea typeface="Arial"/>
                <a:cs typeface="Arial"/>
                <a:sym typeface="Arial"/>
              </a:rPr>
              <a:t>New rule: Each species will only be used once</a:t>
            </a:r>
            <a:endParaRPr/>
          </a:p>
        </p:txBody>
      </p:sp>
      <p:pic>
        <p:nvPicPr>
          <p:cNvPr descr="Big Brown Bat" id="360" name="Google Shape;360;p49"/>
          <p:cNvPicPr preferRelativeResize="0"/>
          <p:nvPr/>
        </p:nvPicPr>
        <p:blipFill rotWithShape="1">
          <a:blip r:embed="rId3">
            <a:alphaModFix/>
          </a:blip>
          <a:srcRect b="0" l="17756" r="6436" t="0"/>
          <a:stretch/>
        </p:blipFill>
        <p:spPr>
          <a:xfrm>
            <a:off x="920686" y="614125"/>
            <a:ext cx="2839951" cy="2501176"/>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61" name="Google Shape;361;p49"/>
          <p:cNvPicPr preferRelativeResize="0"/>
          <p:nvPr/>
        </p:nvPicPr>
        <p:blipFill rotWithShape="1">
          <a:blip r:embed="rId4">
            <a:alphaModFix/>
          </a:blip>
          <a:srcRect b="0" l="0" r="0" t="0"/>
          <a:stretch/>
        </p:blipFill>
        <p:spPr>
          <a:xfrm>
            <a:off x="920686" y="3428999"/>
            <a:ext cx="2654834" cy="2654834"/>
          </a:xfrm>
          <a:prstGeom prst="rect">
            <a:avLst/>
          </a:prstGeom>
          <a:noFill/>
          <a:ln cap="flat" cmpd="sng" w="38100">
            <a:solidFill>
              <a:schemeClr val="dk2"/>
            </a:solidFill>
            <a:prstDash val="solid"/>
            <a:round/>
            <a:headEnd len="sm" w="sm" type="none"/>
            <a:tailEnd len="sm" w="sm" type="none"/>
          </a:ln>
        </p:spPr>
      </p:pic>
      <p:pic>
        <p:nvPicPr>
          <p:cNvPr descr="Little brown bat" id="362" name="Google Shape;362;p49"/>
          <p:cNvPicPr preferRelativeResize="0"/>
          <p:nvPr/>
        </p:nvPicPr>
        <p:blipFill rotWithShape="1">
          <a:blip r:embed="rId7">
            <a:alphaModFix/>
          </a:blip>
          <a:srcRect b="18764" l="20000" r="20135" t="0"/>
          <a:stretch/>
        </p:blipFill>
        <p:spPr>
          <a:xfrm>
            <a:off x="3944482" y="450788"/>
            <a:ext cx="2151518" cy="1947355"/>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0"/>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Eastern red</a:t>
            </a:r>
            <a:endParaRPr/>
          </a:p>
        </p:txBody>
      </p:sp>
      <p:pic>
        <p:nvPicPr>
          <p:cNvPr id="368" name="Google Shape;368;p50"/>
          <p:cNvPicPr preferRelativeResize="0"/>
          <p:nvPr/>
        </p:nvPicPr>
        <p:blipFill rotWithShape="1">
          <a:blip r:embed="rId3">
            <a:alphaModFix/>
          </a:blip>
          <a:srcRect b="0" l="0" r="0" t="0"/>
          <a:stretch/>
        </p:blipFill>
        <p:spPr>
          <a:xfrm>
            <a:off x="368888" y="0"/>
            <a:ext cx="11454223" cy="6858000"/>
          </a:xfrm>
          <a:prstGeom prst="rect">
            <a:avLst/>
          </a:prstGeom>
          <a:noFill/>
          <a:ln>
            <a:noFill/>
          </a:ln>
        </p:spPr>
      </p:pic>
      <p:pic>
        <p:nvPicPr>
          <p:cNvPr descr="eastern red bat magee marsh 5.13.22 DSC_0185" id="369" name="Google Shape;369;p50"/>
          <p:cNvPicPr preferRelativeResize="0"/>
          <p:nvPr/>
        </p:nvPicPr>
        <p:blipFill rotWithShape="1">
          <a:blip r:embed="rId4">
            <a:alphaModFix/>
          </a:blip>
          <a:srcRect b="0" l="0" r="0" t="0"/>
          <a:stretch/>
        </p:blipFill>
        <p:spPr>
          <a:xfrm>
            <a:off x="4768582" y="2101583"/>
            <a:ext cx="2654834" cy="2654834"/>
          </a:xfrm>
          <a:prstGeom prst="rect">
            <a:avLst/>
          </a:prstGeom>
          <a:noFill/>
          <a:ln cap="flat" cmpd="sng" w="38100">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id="374" name="Google Shape;374;p51"/>
          <p:cNvPicPr preferRelativeResize="0"/>
          <p:nvPr>
            <p:ph idx="1" type="body"/>
          </p:nvPr>
        </p:nvPicPr>
        <p:blipFill rotWithShape="1">
          <a:blip r:embed="rId3">
            <a:alphaModFix/>
          </a:blip>
          <a:srcRect b="0" l="0" r="0" t="0"/>
          <a:stretch/>
        </p:blipFill>
        <p:spPr>
          <a:xfrm>
            <a:off x="0" y="914159"/>
            <a:ext cx="12192000" cy="5189838"/>
          </a:xfrm>
          <a:prstGeom prst="rect">
            <a:avLst/>
          </a:prstGeom>
          <a:noFill/>
          <a:ln>
            <a:noFill/>
          </a:ln>
        </p:spPr>
      </p:pic>
      <p:pic>
        <p:nvPicPr>
          <p:cNvPr descr="Little brown bat" id="375" name="Google Shape;375;p51"/>
          <p:cNvPicPr preferRelativeResize="0"/>
          <p:nvPr/>
        </p:nvPicPr>
        <p:blipFill rotWithShape="1">
          <a:blip r:embed="rId4">
            <a:alphaModFix/>
          </a:blip>
          <a:srcRect b="18764" l="20000" r="20135" t="0"/>
          <a:stretch/>
        </p:blipFill>
        <p:spPr>
          <a:xfrm>
            <a:off x="5020241" y="2455322"/>
            <a:ext cx="2151518" cy="1947355"/>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76" name="Google Shape;376;p51"/>
          <p:cNvPicPr preferRelativeResize="0"/>
          <p:nvPr/>
        </p:nvPicPr>
        <p:blipFill rotWithShape="1">
          <a:blip r:embed="rId5">
            <a:alphaModFix/>
          </a:blip>
          <a:srcRect b="0" l="0" r="0" t="0"/>
          <a:stretch/>
        </p:blipFill>
        <p:spPr>
          <a:xfrm>
            <a:off x="515760" y="456958"/>
            <a:ext cx="771255" cy="771255"/>
          </a:xfrm>
          <a:prstGeom prst="rect">
            <a:avLst/>
          </a:prstGeom>
          <a:noFill/>
          <a:ln cap="flat" cmpd="sng" w="38100">
            <a:solidFill>
              <a:schemeClr val="accent5"/>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2"/>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Hoary</a:t>
            </a:r>
            <a:endParaRPr/>
          </a:p>
        </p:txBody>
      </p:sp>
      <p:pic>
        <p:nvPicPr>
          <p:cNvPr id="382" name="Google Shape;382;p52"/>
          <p:cNvPicPr preferRelativeResize="0"/>
          <p:nvPr>
            <p:ph idx="1" type="body"/>
          </p:nvPr>
        </p:nvPicPr>
        <p:blipFill rotWithShape="1">
          <a:blip r:embed="rId3">
            <a:alphaModFix/>
          </a:blip>
          <a:srcRect b="0" l="0" r="0" t="0"/>
          <a:stretch/>
        </p:blipFill>
        <p:spPr>
          <a:xfrm>
            <a:off x="0" y="226376"/>
            <a:ext cx="12192000" cy="6405248"/>
          </a:xfrm>
          <a:prstGeom prst="rect">
            <a:avLst/>
          </a:prstGeom>
          <a:noFill/>
          <a:ln>
            <a:noFill/>
          </a:ln>
        </p:spPr>
      </p:pic>
      <p:pic>
        <p:nvPicPr>
          <p:cNvPr descr="Little Bat, Long Traveler" id="383" name="Google Shape;383;p52"/>
          <p:cNvPicPr preferRelativeResize="0"/>
          <p:nvPr/>
        </p:nvPicPr>
        <p:blipFill rotWithShape="1">
          <a:blip r:embed="rId4">
            <a:alphaModFix/>
          </a:blip>
          <a:srcRect b="0" l="0" r="19266" t="0"/>
          <a:stretch/>
        </p:blipFill>
        <p:spPr>
          <a:xfrm>
            <a:off x="4663299" y="2127540"/>
            <a:ext cx="2801883" cy="2602919"/>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84" name="Google Shape;384;p52"/>
          <p:cNvPicPr preferRelativeResize="0"/>
          <p:nvPr/>
        </p:nvPicPr>
        <p:blipFill rotWithShape="1">
          <a:blip r:embed="rId5">
            <a:alphaModFix/>
          </a:blip>
          <a:srcRect b="0" l="0" r="0" t="0"/>
          <a:stretch/>
        </p:blipFill>
        <p:spPr>
          <a:xfrm>
            <a:off x="515760" y="456958"/>
            <a:ext cx="771255" cy="771255"/>
          </a:xfrm>
          <a:prstGeom prst="rect">
            <a:avLst/>
          </a:prstGeom>
          <a:noFill/>
          <a:ln cap="flat" cmpd="sng" w="38100">
            <a:solidFill>
              <a:schemeClr val="accent5"/>
            </a:solidFill>
            <a:prstDash val="solid"/>
            <a:round/>
            <a:headEnd len="sm" w="sm" type="none"/>
            <a:tailEnd len="sm" w="sm" type="none"/>
          </a:ln>
        </p:spPr>
      </p:pic>
      <p:pic>
        <p:nvPicPr>
          <p:cNvPr descr="Little brown bat" id="385" name="Google Shape;385;p52"/>
          <p:cNvPicPr preferRelativeResize="0"/>
          <p:nvPr/>
        </p:nvPicPr>
        <p:blipFill rotWithShape="1">
          <a:blip r:embed="rId6">
            <a:alphaModFix/>
          </a:blip>
          <a:srcRect b="18764" l="20000" r="20135" t="0"/>
          <a:stretch/>
        </p:blipFill>
        <p:spPr>
          <a:xfrm>
            <a:off x="1489163" y="456958"/>
            <a:ext cx="852114" cy="771255"/>
          </a:xfrm>
          <a:prstGeom prst="rect">
            <a:avLst/>
          </a:prstGeom>
          <a:noFill/>
          <a:ln cap="flat" cmpd="sng" w="38100">
            <a:solidFill>
              <a:schemeClr val="accent5"/>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53"/>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Evening</a:t>
            </a:r>
            <a:endParaRPr/>
          </a:p>
        </p:txBody>
      </p:sp>
      <p:pic>
        <p:nvPicPr>
          <p:cNvPr id="391" name="Google Shape;391;p53"/>
          <p:cNvPicPr preferRelativeResize="0"/>
          <p:nvPr>
            <p:ph idx="1" type="body"/>
          </p:nvPr>
        </p:nvPicPr>
        <p:blipFill rotWithShape="1">
          <a:blip r:embed="rId3">
            <a:alphaModFix/>
          </a:blip>
          <a:srcRect b="0" l="0" r="0" t="0"/>
          <a:stretch/>
        </p:blipFill>
        <p:spPr>
          <a:xfrm>
            <a:off x="441385" y="156190"/>
            <a:ext cx="11309230" cy="6545619"/>
          </a:xfrm>
          <a:prstGeom prst="rect">
            <a:avLst/>
          </a:prstGeom>
          <a:noFill/>
          <a:ln>
            <a:noFill/>
          </a:ln>
        </p:spPr>
      </p:pic>
      <p:pic>
        <p:nvPicPr>
          <p:cNvPr descr="Silver-haired bat" id="392" name="Google Shape;392;p53"/>
          <p:cNvPicPr preferRelativeResize="0"/>
          <p:nvPr/>
        </p:nvPicPr>
        <p:blipFill rotWithShape="1">
          <a:blip r:embed="rId4">
            <a:alphaModFix/>
          </a:blip>
          <a:srcRect b="0" l="27642" r="21125" t="26017"/>
          <a:stretch/>
        </p:blipFill>
        <p:spPr>
          <a:xfrm>
            <a:off x="4663299" y="2178411"/>
            <a:ext cx="2801883" cy="2501175"/>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393" name="Google Shape;393;p53"/>
          <p:cNvPicPr preferRelativeResize="0"/>
          <p:nvPr/>
        </p:nvPicPr>
        <p:blipFill rotWithShape="1">
          <a:blip r:embed="rId5">
            <a:alphaModFix/>
          </a:blip>
          <a:srcRect b="0" l="0" r="0" t="0"/>
          <a:stretch/>
        </p:blipFill>
        <p:spPr>
          <a:xfrm>
            <a:off x="515760" y="456958"/>
            <a:ext cx="771255" cy="771255"/>
          </a:xfrm>
          <a:prstGeom prst="rect">
            <a:avLst/>
          </a:prstGeom>
          <a:noFill/>
          <a:ln cap="flat" cmpd="sng" w="38100">
            <a:solidFill>
              <a:schemeClr val="accent5"/>
            </a:solidFill>
            <a:prstDash val="solid"/>
            <a:round/>
            <a:headEnd len="sm" w="sm" type="none"/>
            <a:tailEnd len="sm" w="sm" type="none"/>
          </a:ln>
        </p:spPr>
      </p:pic>
      <p:pic>
        <p:nvPicPr>
          <p:cNvPr descr="Little brown bat" id="394" name="Google Shape;394;p53"/>
          <p:cNvPicPr preferRelativeResize="0"/>
          <p:nvPr/>
        </p:nvPicPr>
        <p:blipFill rotWithShape="1">
          <a:blip r:embed="rId6">
            <a:alphaModFix/>
          </a:blip>
          <a:srcRect b="18764" l="20000" r="20135" t="0"/>
          <a:stretch/>
        </p:blipFill>
        <p:spPr>
          <a:xfrm>
            <a:off x="1489163" y="456958"/>
            <a:ext cx="852114" cy="771255"/>
          </a:xfrm>
          <a:prstGeom prst="rect">
            <a:avLst/>
          </a:prstGeom>
          <a:noFill/>
          <a:ln cap="flat" cmpd="sng" w="38100">
            <a:solidFill>
              <a:schemeClr val="accent5"/>
            </a:solidFill>
            <a:prstDash val="solid"/>
            <a:round/>
            <a:headEnd len="sm" w="sm" type="none"/>
            <a:tailEnd len="sm" w="sm" type="none"/>
          </a:ln>
        </p:spPr>
      </p:pic>
      <p:pic>
        <p:nvPicPr>
          <p:cNvPr descr="Little Bat, Long Traveler" id="395" name="Google Shape;395;p53"/>
          <p:cNvPicPr preferRelativeResize="0"/>
          <p:nvPr/>
        </p:nvPicPr>
        <p:blipFill rotWithShape="1">
          <a:blip r:embed="rId7">
            <a:alphaModFix/>
          </a:blip>
          <a:srcRect b="0" l="0" r="19266" t="0"/>
          <a:stretch/>
        </p:blipFill>
        <p:spPr>
          <a:xfrm>
            <a:off x="2543426" y="456958"/>
            <a:ext cx="852114" cy="791605"/>
          </a:xfrm>
          <a:prstGeom prst="rect">
            <a:avLst/>
          </a:prstGeom>
          <a:noFill/>
          <a:ln cap="flat" cmpd="sng" w="38100">
            <a:solidFill>
              <a:schemeClr val="accent5"/>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7"/>
          <p:cNvSpPr txBox="1"/>
          <p:nvPr>
            <p:ph idx="1" type="body"/>
          </p:nvPr>
        </p:nvSpPr>
        <p:spPr>
          <a:xfrm>
            <a:off x="723380" y="1554005"/>
            <a:ext cx="4791900" cy="3750000"/>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Illinois b</a:t>
            </a:r>
            <a:r>
              <a:rPr lang="en-US">
                <a:latin typeface="Georgia"/>
                <a:ea typeface="Georgia"/>
                <a:cs typeface="Georgia"/>
                <a:sym typeface="Georgia"/>
              </a:rPr>
              <a:t>ats migrate for winter</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Short distance migrants: Migrate to nearby caves</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Long distance migrants: Migrate to wintering grounds</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Illinois bats are </a:t>
            </a:r>
            <a:r>
              <a:rPr b="1" lang="en-US">
                <a:latin typeface="Georgia"/>
                <a:ea typeface="Georgia"/>
                <a:cs typeface="Georgia"/>
                <a:sym typeface="Georgia"/>
              </a:rPr>
              <a:t>insectivorous</a:t>
            </a:r>
            <a:endParaRPr b="1">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u="sng">
                <a:latin typeface="Georgia"/>
                <a:ea typeface="Georgia"/>
                <a:cs typeface="Georgia"/>
                <a:sym typeface="Georgia"/>
              </a:rPr>
              <a:t>Small body size</a:t>
            </a:r>
            <a:r>
              <a:rPr lang="en-US">
                <a:latin typeface="Georgia"/>
                <a:ea typeface="Georgia"/>
                <a:cs typeface="Georgia"/>
                <a:sym typeface="Georgia"/>
              </a:rPr>
              <a:t> (.25-1oz)</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Rely mainly on echolocation to hunt</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Other bats rely much less on echolocation</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What kind of bats might these be?</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b="1" lang="en-US">
                <a:latin typeface="Georgia"/>
                <a:ea typeface="Georgia"/>
                <a:cs typeface="Georgia"/>
                <a:sym typeface="Georgia"/>
              </a:rPr>
              <a:t>Hint</a:t>
            </a:r>
            <a:r>
              <a:rPr lang="en-US">
                <a:latin typeface="Georgia"/>
                <a:ea typeface="Georgia"/>
                <a:cs typeface="Georgia"/>
                <a:sym typeface="Georgia"/>
              </a:rPr>
              <a:t>: think diet</a:t>
            </a:r>
            <a:endParaRPr>
              <a:latin typeface="Georgia"/>
              <a:ea typeface="Georgia"/>
              <a:cs typeface="Georgia"/>
              <a:sym typeface="Georgia"/>
            </a:endParaRPr>
          </a:p>
          <a:p>
            <a:pPr indent="-228600" lvl="1" marL="662940" rtl="0" algn="l">
              <a:lnSpc>
                <a:spcPct val="95000"/>
              </a:lnSpc>
              <a:spcBef>
                <a:spcPts val="800"/>
              </a:spcBef>
              <a:spcAft>
                <a:spcPts val="0"/>
              </a:spcAft>
              <a:buClr>
                <a:schemeClr val="dk1"/>
              </a:buClr>
              <a:buSzPts val="1800"/>
              <a:buFont typeface="Arial"/>
              <a:buNone/>
            </a:pPr>
            <a:r>
              <a:t/>
            </a:r>
            <a:endParaRPr>
              <a:latin typeface="Geo"/>
              <a:ea typeface="Geo"/>
              <a:cs typeface="Geo"/>
              <a:sym typeface="Geo"/>
            </a:endParaRPr>
          </a:p>
          <a:p>
            <a:pPr indent="-228600" lvl="0" marL="342900" rtl="0" algn="l">
              <a:lnSpc>
                <a:spcPct val="95000"/>
              </a:lnSpc>
              <a:spcBef>
                <a:spcPts val="800"/>
              </a:spcBef>
              <a:spcAft>
                <a:spcPts val="0"/>
              </a:spcAft>
              <a:buClr>
                <a:schemeClr val="dk1"/>
              </a:buClr>
              <a:buSzPts val="1800"/>
              <a:buFont typeface="Arial"/>
              <a:buNone/>
            </a:pPr>
            <a:r>
              <a:t/>
            </a:r>
            <a:endParaRPr>
              <a:latin typeface="Geo"/>
              <a:ea typeface="Geo"/>
              <a:cs typeface="Geo"/>
              <a:sym typeface="Geo"/>
            </a:endParaRPr>
          </a:p>
        </p:txBody>
      </p:sp>
      <p:pic>
        <p:nvPicPr>
          <p:cNvPr descr="Eastern Red Bat — Southern Wisconsin Bird Alliance" id="182" name="Google Shape;182;p27"/>
          <p:cNvPicPr preferRelativeResize="0"/>
          <p:nvPr/>
        </p:nvPicPr>
        <p:blipFill rotWithShape="1">
          <a:blip r:embed="rId3">
            <a:alphaModFix/>
          </a:blip>
          <a:srcRect b="0" l="0" r="0" t="0"/>
          <a:stretch/>
        </p:blipFill>
        <p:spPr>
          <a:xfrm>
            <a:off x="6336145" y="766487"/>
            <a:ext cx="3360314" cy="3471200"/>
          </a:xfrm>
          <a:prstGeom prst="rect">
            <a:avLst/>
          </a:prstGeom>
          <a:noFill/>
          <a:ln cap="flat" cmpd="sng" w="38100">
            <a:solidFill>
              <a:schemeClr val="dk2"/>
            </a:solidFill>
            <a:prstDash val="solid"/>
            <a:round/>
            <a:headEnd len="sm" w="sm" type="none"/>
            <a:tailEnd len="sm" w="sm" type="none"/>
          </a:ln>
        </p:spPr>
      </p:pic>
      <p:pic>
        <p:nvPicPr>
          <p:cNvPr id="183" name="Google Shape;183;p27"/>
          <p:cNvPicPr preferRelativeResize="0"/>
          <p:nvPr/>
        </p:nvPicPr>
        <p:blipFill>
          <a:blip r:embed="rId4">
            <a:alphaModFix/>
          </a:blip>
          <a:stretch>
            <a:fillRect/>
          </a:stretch>
        </p:blipFill>
        <p:spPr>
          <a:xfrm>
            <a:off x="7742780" y="3339862"/>
            <a:ext cx="3704822" cy="2315514"/>
          </a:xfrm>
          <a:prstGeom prst="rect">
            <a:avLst/>
          </a:prstGeom>
          <a:noFill/>
          <a:ln cap="flat" cmpd="sng" w="38100">
            <a:solidFill>
              <a:srgbClr val="6AA342"/>
            </a:solidFill>
            <a:prstDash val="solid"/>
            <a:round/>
            <a:headEnd len="sm" w="sm" type="none"/>
            <a:tailEnd len="sm" w="sm" type="none"/>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4"/>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Big brown</a:t>
            </a:r>
            <a:endParaRPr/>
          </a:p>
        </p:txBody>
      </p:sp>
      <p:pic>
        <p:nvPicPr>
          <p:cNvPr id="401" name="Google Shape;401;p54"/>
          <p:cNvPicPr preferRelativeResize="0"/>
          <p:nvPr>
            <p:ph idx="1" type="body"/>
          </p:nvPr>
        </p:nvPicPr>
        <p:blipFill rotWithShape="1">
          <a:blip r:embed="rId3">
            <a:alphaModFix/>
          </a:blip>
          <a:srcRect b="0" l="0" r="0" t="0"/>
          <a:stretch/>
        </p:blipFill>
        <p:spPr>
          <a:xfrm>
            <a:off x="0" y="176074"/>
            <a:ext cx="12192000" cy="6505852"/>
          </a:xfrm>
          <a:prstGeom prst="rect">
            <a:avLst/>
          </a:prstGeom>
          <a:noFill/>
          <a:ln>
            <a:noFill/>
          </a:ln>
        </p:spPr>
      </p:pic>
      <p:pic>
        <p:nvPicPr>
          <p:cNvPr descr="Big Brown Bat" id="402" name="Google Shape;402;p54"/>
          <p:cNvPicPr preferRelativeResize="0"/>
          <p:nvPr/>
        </p:nvPicPr>
        <p:blipFill rotWithShape="1">
          <a:blip r:embed="rId4">
            <a:alphaModFix/>
          </a:blip>
          <a:srcRect b="0" l="17756" r="6436" t="0"/>
          <a:stretch/>
        </p:blipFill>
        <p:spPr>
          <a:xfrm>
            <a:off x="4676024" y="2178412"/>
            <a:ext cx="2839951" cy="2501176"/>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403" name="Google Shape;403;p54"/>
          <p:cNvPicPr preferRelativeResize="0"/>
          <p:nvPr/>
        </p:nvPicPr>
        <p:blipFill rotWithShape="1">
          <a:blip r:embed="rId5">
            <a:alphaModFix/>
          </a:blip>
          <a:srcRect b="0" l="0" r="0" t="0"/>
          <a:stretch/>
        </p:blipFill>
        <p:spPr>
          <a:xfrm>
            <a:off x="515760" y="456958"/>
            <a:ext cx="771255" cy="771255"/>
          </a:xfrm>
          <a:prstGeom prst="rect">
            <a:avLst/>
          </a:prstGeom>
          <a:noFill/>
          <a:ln cap="flat" cmpd="sng" w="38100">
            <a:solidFill>
              <a:schemeClr val="accent5"/>
            </a:solidFill>
            <a:prstDash val="solid"/>
            <a:round/>
            <a:headEnd len="sm" w="sm" type="none"/>
            <a:tailEnd len="sm" w="sm" type="none"/>
          </a:ln>
        </p:spPr>
      </p:pic>
      <p:pic>
        <p:nvPicPr>
          <p:cNvPr descr="Little brown bat" id="404" name="Google Shape;404;p54"/>
          <p:cNvPicPr preferRelativeResize="0"/>
          <p:nvPr/>
        </p:nvPicPr>
        <p:blipFill rotWithShape="1">
          <a:blip r:embed="rId6">
            <a:alphaModFix/>
          </a:blip>
          <a:srcRect b="18764" l="20000" r="20135" t="0"/>
          <a:stretch/>
        </p:blipFill>
        <p:spPr>
          <a:xfrm>
            <a:off x="1489163" y="456958"/>
            <a:ext cx="852114" cy="771255"/>
          </a:xfrm>
          <a:prstGeom prst="rect">
            <a:avLst/>
          </a:prstGeom>
          <a:noFill/>
          <a:ln cap="flat" cmpd="sng" w="38100">
            <a:solidFill>
              <a:schemeClr val="accent5"/>
            </a:solidFill>
            <a:prstDash val="solid"/>
            <a:round/>
            <a:headEnd len="sm" w="sm" type="none"/>
            <a:tailEnd len="sm" w="sm" type="none"/>
          </a:ln>
        </p:spPr>
      </p:pic>
      <p:pic>
        <p:nvPicPr>
          <p:cNvPr descr="Little Bat, Long Traveler" id="405" name="Google Shape;405;p54"/>
          <p:cNvPicPr preferRelativeResize="0"/>
          <p:nvPr/>
        </p:nvPicPr>
        <p:blipFill rotWithShape="1">
          <a:blip r:embed="rId7">
            <a:alphaModFix/>
          </a:blip>
          <a:srcRect b="0" l="0" r="19266" t="0"/>
          <a:stretch/>
        </p:blipFill>
        <p:spPr>
          <a:xfrm>
            <a:off x="2543426" y="456958"/>
            <a:ext cx="852114" cy="791605"/>
          </a:xfrm>
          <a:prstGeom prst="rect">
            <a:avLst/>
          </a:prstGeom>
          <a:noFill/>
          <a:ln cap="flat" cmpd="sng" w="38100">
            <a:solidFill>
              <a:schemeClr val="accent5"/>
            </a:solidFill>
            <a:prstDash val="solid"/>
            <a:round/>
            <a:headEnd len="sm" w="sm" type="none"/>
            <a:tailEnd len="sm" w="sm" type="none"/>
          </a:ln>
        </p:spPr>
      </p:pic>
      <p:pic>
        <p:nvPicPr>
          <p:cNvPr descr="Silver-haired bat" id="406" name="Google Shape;406;p54"/>
          <p:cNvPicPr preferRelativeResize="0"/>
          <p:nvPr/>
        </p:nvPicPr>
        <p:blipFill rotWithShape="1">
          <a:blip r:embed="rId8">
            <a:alphaModFix/>
          </a:blip>
          <a:srcRect b="0" l="27642" r="21125" t="26017"/>
          <a:stretch/>
        </p:blipFill>
        <p:spPr>
          <a:xfrm>
            <a:off x="3590946" y="456959"/>
            <a:ext cx="852114" cy="760662"/>
          </a:xfrm>
          <a:prstGeom prst="rect">
            <a:avLst/>
          </a:prstGeom>
          <a:noFill/>
          <a:ln cap="flat" cmpd="sng" w="38100">
            <a:solidFill>
              <a:schemeClr val="accent5"/>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5"/>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Tri-colored</a:t>
            </a:r>
            <a:endParaRPr/>
          </a:p>
        </p:txBody>
      </p:sp>
      <p:pic>
        <p:nvPicPr>
          <p:cNvPr id="412" name="Google Shape;412;p55"/>
          <p:cNvPicPr preferRelativeResize="0"/>
          <p:nvPr/>
        </p:nvPicPr>
        <p:blipFill rotWithShape="1">
          <a:blip r:embed="rId3">
            <a:alphaModFix/>
          </a:blip>
          <a:srcRect b="0" l="0" r="0" t="0"/>
          <a:stretch/>
        </p:blipFill>
        <p:spPr>
          <a:xfrm>
            <a:off x="709099" y="198846"/>
            <a:ext cx="10710284" cy="6460308"/>
          </a:xfrm>
          <a:prstGeom prst="rect">
            <a:avLst/>
          </a:prstGeom>
          <a:noFill/>
          <a:ln>
            <a:noFill/>
          </a:ln>
        </p:spPr>
      </p:pic>
      <p:pic>
        <p:nvPicPr>
          <p:cNvPr descr="tricolored bat" id="413" name="Google Shape;413;p55"/>
          <p:cNvPicPr preferRelativeResize="0"/>
          <p:nvPr/>
        </p:nvPicPr>
        <p:blipFill rotWithShape="1">
          <a:blip r:embed="rId4">
            <a:alphaModFix/>
          </a:blip>
          <a:srcRect b="0" l="15635" r="14359" t="0"/>
          <a:stretch/>
        </p:blipFill>
        <p:spPr>
          <a:xfrm>
            <a:off x="4833943" y="2256828"/>
            <a:ext cx="2460595" cy="2344344"/>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414" name="Google Shape;414;p55"/>
          <p:cNvPicPr preferRelativeResize="0"/>
          <p:nvPr/>
        </p:nvPicPr>
        <p:blipFill rotWithShape="1">
          <a:blip r:embed="rId5">
            <a:alphaModFix/>
          </a:blip>
          <a:srcRect b="0" l="0" r="0" t="0"/>
          <a:stretch/>
        </p:blipFill>
        <p:spPr>
          <a:xfrm>
            <a:off x="515760" y="456958"/>
            <a:ext cx="771255" cy="771255"/>
          </a:xfrm>
          <a:prstGeom prst="rect">
            <a:avLst/>
          </a:prstGeom>
          <a:noFill/>
          <a:ln cap="flat" cmpd="sng" w="38100">
            <a:solidFill>
              <a:schemeClr val="accent5"/>
            </a:solidFill>
            <a:prstDash val="solid"/>
            <a:round/>
            <a:headEnd len="sm" w="sm" type="none"/>
            <a:tailEnd len="sm" w="sm" type="none"/>
          </a:ln>
        </p:spPr>
      </p:pic>
      <p:pic>
        <p:nvPicPr>
          <p:cNvPr descr="Little brown bat" id="415" name="Google Shape;415;p55"/>
          <p:cNvPicPr preferRelativeResize="0"/>
          <p:nvPr/>
        </p:nvPicPr>
        <p:blipFill rotWithShape="1">
          <a:blip r:embed="rId6">
            <a:alphaModFix/>
          </a:blip>
          <a:srcRect b="18764" l="20000" r="20135" t="0"/>
          <a:stretch/>
        </p:blipFill>
        <p:spPr>
          <a:xfrm>
            <a:off x="1489163" y="456958"/>
            <a:ext cx="852114" cy="771255"/>
          </a:xfrm>
          <a:prstGeom prst="rect">
            <a:avLst/>
          </a:prstGeom>
          <a:noFill/>
          <a:ln cap="flat" cmpd="sng" w="38100">
            <a:solidFill>
              <a:schemeClr val="accent5"/>
            </a:solidFill>
            <a:prstDash val="solid"/>
            <a:round/>
            <a:headEnd len="sm" w="sm" type="none"/>
            <a:tailEnd len="sm" w="sm" type="none"/>
          </a:ln>
        </p:spPr>
      </p:pic>
      <p:pic>
        <p:nvPicPr>
          <p:cNvPr descr="Little Bat, Long Traveler" id="416" name="Google Shape;416;p55"/>
          <p:cNvPicPr preferRelativeResize="0"/>
          <p:nvPr/>
        </p:nvPicPr>
        <p:blipFill rotWithShape="1">
          <a:blip r:embed="rId7">
            <a:alphaModFix/>
          </a:blip>
          <a:srcRect b="0" l="0" r="19266" t="0"/>
          <a:stretch/>
        </p:blipFill>
        <p:spPr>
          <a:xfrm>
            <a:off x="2543426" y="456958"/>
            <a:ext cx="852114" cy="791605"/>
          </a:xfrm>
          <a:prstGeom prst="rect">
            <a:avLst/>
          </a:prstGeom>
          <a:noFill/>
          <a:ln cap="flat" cmpd="sng" w="38100">
            <a:solidFill>
              <a:schemeClr val="accent5"/>
            </a:solidFill>
            <a:prstDash val="solid"/>
            <a:round/>
            <a:headEnd len="sm" w="sm" type="none"/>
            <a:tailEnd len="sm" w="sm" type="none"/>
          </a:ln>
        </p:spPr>
      </p:pic>
      <p:pic>
        <p:nvPicPr>
          <p:cNvPr descr="Silver-haired bat" id="417" name="Google Shape;417;p55"/>
          <p:cNvPicPr preferRelativeResize="0"/>
          <p:nvPr/>
        </p:nvPicPr>
        <p:blipFill rotWithShape="1">
          <a:blip r:embed="rId8">
            <a:alphaModFix/>
          </a:blip>
          <a:srcRect b="0" l="27642" r="21125" t="26017"/>
          <a:stretch/>
        </p:blipFill>
        <p:spPr>
          <a:xfrm>
            <a:off x="3590946" y="456959"/>
            <a:ext cx="852114" cy="760662"/>
          </a:xfrm>
          <a:prstGeom prst="rect">
            <a:avLst/>
          </a:prstGeom>
          <a:noFill/>
          <a:ln cap="flat" cmpd="sng" w="38100">
            <a:solidFill>
              <a:schemeClr val="accent5"/>
            </a:solidFill>
            <a:prstDash val="solid"/>
            <a:round/>
            <a:headEnd len="sm" w="sm" type="none"/>
            <a:tailEnd len="sm" w="sm" type="none"/>
          </a:ln>
        </p:spPr>
      </p:pic>
      <p:pic>
        <p:nvPicPr>
          <p:cNvPr descr="Big Brown Bat" id="418" name="Google Shape;418;p55"/>
          <p:cNvPicPr preferRelativeResize="0"/>
          <p:nvPr/>
        </p:nvPicPr>
        <p:blipFill rotWithShape="1">
          <a:blip r:embed="rId9">
            <a:alphaModFix/>
          </a:blip>
          <a:srcRect b="0" l="17756" r="6436" t="0"/>
          <a:stretch/>
        </p:blipFill>
        <p:spPr>
          <a:xfrm>
            <a:off x="4638466" y="456958"/>
            <a:ext cx="852115" cy="750467"/>
          </a:xfrm>
          <a:prstGeom prst="rect">
            <a:avLst/>
          </a:prstGeom>
          <a:noFill/>
          <a:ln cap="flat" cmpd="sng" w="38100">
            <a:solidFill>
              <a:schemeClr val="accent5"/>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6"/>
          <p:cNvSpPr txBox="1"/>
          <p:nvPr>
            <p:ph type="title"/>
          </p:nvPr>
        </p:nvSpPr>
        <p:spPr>
          <a:xfrm>
            <a:off x="4686248" y="3428999"/>
            <a:ext cx="2672457" cy="423912"/>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accent1"/>
              </a:buClr>
              <a:buSzPts val="2400"/>
              <a:buFont typeface="Arial"/>
              <a:buNone/>
            </a:pPr>
            <a:r>
              <a:rPr lang="en-US"/>
              <a:t>Level 3: Very hard (if time)</a:t>
            </a:r>
            <a:endParaRPr/>
          </a:p>
        </p:txBody>
      </p:sp>
      <p:pic>
        <p:nvPicPr>
          <p:cNvPr descr="Silver-haired bat" id="424" name="Google Shape;424;p56"/>
          <p:cNvPicPr preferRelativeResize="0"/>
          <p:nvPr/>
        </p:nvPicPr>
        <p:blipFill rotWithShape="1">
          <a:blip r:embed="rId3">
            <a:alphaModFix/>
          </a:blip>
          <a:srcRect b="0" l="27642" r="21125" t="26017"/>
          <a:stretch/>
        </p:blipFill>
        <p:spPr>
          <a:xfrm>
            <a:off x="8469433" y="3428999"/>
            <a:ext cx="2801883" cy="2501175"/>
          </a:xfrm>
          <a:prstGeom prst="rect">
            <a:avLst/>
          </a:prstGeom>
          <a:noFill/>
          <a:ln cap="flat" cmpd="sng" w="38100">
            <a:solidFill>
              <a:schemeClr val="dk2"/>
            </a:solidFill>
            <a:prstDash val="solid"/>
            <a:round/>
            <a:headEnd len="sm" w="sm" type="none"/>
            <a:tailEnd len="sm" w="sm" type="none"/>
          </a:ln>
        </p:spPr>
      </p:pic>
      <p:pic>
        <p:nvPicPr>
          <p:cNvPr descr="Little Bat, Long Traveler" id="425" name="Google Shape;425;p56"/>
          <p:cNvPicPr preferRelativeResize="0"/>
          <p:nvPr/>
        </p:nvPicPr>
        <p:blipFill rotWithShape="1">
          <a:blip r:embed="rId4">
            <a:alphaModFix/>
          </a:blip>
          <a:srcRect b="0" l="0" r="19266" t="0"/>
          <a:stretch/>
        </p:blipFill>
        <p:spPr>
          <a:xfrm>
            <a:off x="8556530" y="614125"/>
            <a:ext cx="2801883" cy="2602919"/>
          </a:xfrm>
          <a:prstGeom prst="rect">
            <a:avLst/>
          </a:prstGeom>
          <a:noFill/>
          <a:ln cap="flat" cmpd="sng" w="38100">
            <a:solidFill>
              <a:schemeClr val="dk2"/>
            </a:solidFill>
            <a:prstDash val="solid"/>
            <a:round/>
            <a:headEnd len="sm" w="sm" type="none"/>
            <a:tailEnd len="sm" w="sm" type="none"/>
          </a:ln>
        </p:spPr>
      </p:pic>
      <p:pic>
        <p:nvPicPr>
          <p:cNvPr descr="tricolored bat" id="426" name="Google Shape;426;p56"/>
          <p:cNvPicPr preferRelativeResize="0"/>
          <p:nvPr/>
        </p:nvPicPr>
        <p:blipFill rotWithShape="1">
          <a:blip r:embed="rId5">
            <a:alphaModFix/>
          </a:blip>
          <a:srcRect b="0" l="15635" r="14359" t="0"/>
          <a:stretch/>
        </p:blipFill>
        <p:spPr>
          <a:xfrm>
            <a:off x="6340128" y="415155"/>
            <a:ext cx="2081320" cy="1982988"/>
          </a:xfrm>
          <a:prstGeom prst="rect">
            <a:avLst/>
          </a:prstGeom>
          <a:noFill/>
          <a:ln cap="flat" cmpd="sng" w="38100">
            <a:solidFill>
              <a:schemeClr val="dk2"/>
            </a:solidFill>
            <a:prstDash val="solid"/>
            <a:round/>
            <a:headEnd len="sm" w="sm" type="none"/>
            <a:tailEnd len="sm" w="sm" type="none"/>
          </a:ln>
        </p:spPr>
      </p:pic>
      <p:pic>
        <p:nvPicPr>
          <p:cNvPr descr="Big Brown Bat" id="427" name="Google Shape;427;p56"/>
          <p:cNvPicPr preferRelativeResize="0"/>
          <p:nvPr/>
        </p:nvPicPr>
        <p:blipFill rotWithShape="1">
          <a:blip r:embed="rId6">
            <a:alphaModFix/>
          </a:blip>
          <a:srcRect b="0" l="17756" r="6436" t="0"/>
          <a:stretch/>
        </p:blipFill>
        <p:spPr>
          <a:xfrm>
            <a:off x="920686" y="614125"/>
            <a:ext cx="2839951" cy="2501176"/>
          </a:xfrm>
          <a:prstGeom prst="rect">
            <a:avLst/>
          </a:prstGeom>
          <a:noFill/>
          <a:ln cap="flat" cmpd="sng" w="38100">
            <a:solidFill>
              <a:schemeClr val="dk2"/>
            </a:solidFill>
            <a:prstDash val="solid"/>
            <a:round/>
            <a:headEnd len="sm" w="sm" type="none"/>
            <a:tailEnd len="sm" w="sm" type="none"/>
          </a:ln>
        </p:spPr>
      </p:pic>
      <p:pic>
        <p:nvPicPr>
          <p:cNvPr descr="eastern red bat magee marsh 5.13.22 DSC_0185" id="428" name="Google Shape;428;p56"/>
          <p:cNvPicPr preferRelativeResize="0"/>
          <p:nvPr/>
        </p:nvPicPr>
        <p:blipFill rotWithShape="1">
          <a:blip r:embed="rId7">
            <a:alphaModFix/>
          </a:blip>
          <a:srcRect b="0" l="0" r="0" t="0"/>
          <a:stretch/>
        </p:blipFill>
        <p:spPr>
          <a:xfrm>
            <a:off x="920686" y="3428999"/>
            <a:ext cx="2654834" cy="2654834"/>
          </a:xfrm>
          <a:prstGeom prst="rect">
            <a:avLst/>
          </a:prstGeom>
          <a:noFill/>
          <a:ln cap="flat" cmpd="sng" w="38100">
            <a:solidFill>
              <a:schemeClr val="dk2"/>
            </a:solidFill>
            <a:prstDash val="solid"/>
            <a:round/>
            <a:headEnd len="sm" w="sm" type="none"/>
            <a:tailEnd len="sm" w="sm" type="none"/>
          </a:ln>
        </p:spPr>
      </p:pic>
      <p:pic>
        <p:nvPicPr>
          <p:cNvPr descr="Little brown bat" id="429" name="Google Shape;429;p56"/>
          <p:cNvPicPr preferRelativeResize="0"/>
          <p:nvPr/>
        </p:nvPicPr>
        <p:blipFill rotWithShape="1">
          <a:blip r:embed="rId8">
            <a:alphaModFix/>
          </a:blip>
          <a:srcRect b="18764" l="20000" r="20135" t="0"/>
          <a:stretch/>
        </p:blipFill>
        <p:spPr>
          <a:xfrm>
            <a:off x="3944482" y="450788"/>
            <a:ext cx="2151518" cy="1947355"/>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pic>
        <p:nvPicPr>
          <p:cNvPr id="434" name="Google Shape;434;p57"/>
          <p:cNvPicPr preferRelativeResize="0"/>
          <p:nvPr>
            <p:ph idx="1" type="body"/>
          </p:nvPr>
        </p:nvPicPr>
        <p:blipFill rotWithShape="1">
          <a:blip r:embed="rId3">
            <a:alphaModFix/>
          </a:blip>
          <a:srcRect b="0" l="0" r="0" t="0"/>
          <a:stretch/>
        </p:blipFill>
        <p:spPr>
          <a:xfrm>
            <a:off x="0" y="725499"/>
            <a:ext cx="12192000" cy="54070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58"/>
          <p:cNvPicPr preferRelativeResize="0"/>
          <p:nvPr>
            <p:ph idx="1" type="body"/>
          </p:nvPr>
        </p:nvPicPr>
        <p:blipFill rotWithShape="1">
          <a:blip r:embed="rId3">
            <a:alphaModFix/>
          </a:blip>
          <a:srcRect b="0" l="0" r="0" t="0"/>
          <a:stretch/>
        </p:blipFill>
        <p:spPr>
          <a:xfrm>
            <a:off x="719705" y="19252"/>
            <a:ext cx="10752590" cy="683874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59"/>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t/>
            </a:r>
            <a:endParaRPr/>
          </a:p>
        </p:txBody>
      </p:sp>
      <p:pic>
        <p:nvPicPr>
          <p:cNvPr id="445" name="Google Shape;445;p59"/>
          <p:cNvPicPr preferRelativeResize="0"/>
          <p:nvPr>
            <p:ph idx="1" type="body"/>
          </p:nvPr>
        </p:nvPicPr>
        <p:blipFill rotWithShape="1">
          <a:blip r:embed="rId3">
            <a:alphaModFix/>
          </a:blip>
          <a:srcRect b="0" l="0" r="0" t="0"/>
          <a:stretch/>
        </p:blipFill>
        <p:spPr>
          <a:xfrm>
            <a:off x="30867" y="95100"/>
            <a:ext cx="12130266" cy="6667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60"/>
          <p:cNvSpPr txBox="1"/>
          <p:nvPr/>
        </p:nvSpPr>
        <p:spPr>
          <a:xfrm>
            <a:off x="2063700" y="3136500"/>
            <a:ext cx="8064600" cy="5850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accent1"/>
              </a:buClr>
              <a:buSzPts val="2800"/>
              <a:buFont typeface="Geo"/>
              <a:buNone/>
            </a:pPr>
            <a:r>
              <a:rPr b="1" lang="en-US" sz="3200">
                <a:solidFill>
                  <a:srgbClr val="007B69"/>
                </a:solidFill>
                <a:highlight>
                  <a:schemeClr val="lt1"/>
                </a:highlight>
                <a:latin typeface="Georgia"/>
                <a:ea typeface="Georgia"/>
                <a:cs typeface="Georgia"/>
                <a:sym typeface="Georgia"/>
              </a:rPr>
              <a:t>Created by </a:t>
            </a:r>
            <a:r>
              <a:rPr b="1" lang="en-US" sz="3200" u="sng">
                <a:solidFill>
                  <a:schemeClr val="hlink"/>
                </a:solidFill>
                <a:highlight>
                  <a:schemeClr val="lt1"/>
                </a:highlight>
                <a:latin typeface="Georgia"/>
                <a:ea typeface="Georgia"/>
                <a:cs typeface="Georgia"/>
                <a:sym typeface="Georgia"/>
                <a:hlinkClick r:id="rId3"/>
              </a:rPr>
              <a:t>Owen Hejna</a:t>
            </a:r>
            <a:endParaRPr sz="1800">
              <a:solidFill>
                <a:srgbClr val="007B69"/>
              </a:solidFill>
              <a:highlight>
                <a:schemeClr val="lt1"/>
              </a:highlight>
            </a:endParaRPr>
          </a:p>
        </p:txBody>
      </p:sp>
      <p:sp>
        <p:nvSpPr>
          <p:cNvPr id="452" name="Google Shape;452;p60"/>
          <p:cNvSpPr txBox="1"/>
          <p:nvPr/>
        </p:nvSpPr>
        <p:spPr>
          <a:xfrm>
            <a:off x="4806150" y="3721500"/>
            <a:ext cx="2579700" cy="58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rgbClr val="6AA342"/>
                </a:solidFill>
                <a:latin typeface="Georgia"/>
                <a:ea typeface="Georgia"/>
                <a:cs typeface="Georgia"/>
                <a:sym typeface="Georgia"/>
              </a:rPr>
              <a:t>ohejna@outlook.com</a:t>
            </a:r>
            <a:endParaRPr sz="2000">
              <a:solidFill>
                <a:srgbClr val="6AA342"/>
              </a:solidFill>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8"/>
          <p:cNvSpPr txBox="1"/>
          <p:nvPr>
            <p:ph type="title"/>
          </p:nvPr>
        </p:nvSpPr>
        <p:spPr>
          <a:xfrm>
            <a:off x="732811" y="916591"/>
            <a:ext cx="10591800" cy="423912"/>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accent1"/>
              </a:buClr>
              <a:buSzPts val="2400"/>
              <a:buFont typeface="Arial"/>
              <a:buNone/>
            </a:pPr>
            <a:r>
              <a:rPr lang="en-US"/>
              <a:t>Echolocation: </a:t>
            </a:r>
            <a:r>
              <a:rPr lang="en-US">
                <a:solidFill>
                  <a:schemeClr val="dk1"/>
                </a:solidFill>
              </a:rPr>
              <a:t>The biomechanical process by which an organism both emits sound waves and interprets returning echoes in order to gather information about their surroundings (distance, size, shape). </a:t>
            </a:r>
            <a:endParaRPr/>
          </a:p>
        </p:txBody>
      </p:sp>
      <p:sp>
        <p:nvSpPr>
          <p:cNvPr id="189" name="Google Shape;189;p28"/>
          <p:cNvSpPr txBox="1"/>
          <p:nvPr>
            <p:ph idx="1" type="body"/>
          </p:nvPr>
        </p:nvSpPr>
        <p:spPr>
          <a:xfrm>
            <a:off x="697281" y="2232840"/>
            <a:ext cx="10662860"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Illinois</a:t>
            </a:r>
            <a:r>
              <a:rPr lang="en-US">
                <a:latin typeface="Georgia"/>
                <a:ea typeface="Georgia"/>
                <a:cs typeface="Georgia"/>
                <a:sym typeface="Georgia"/>
              </a:rPr>
              <a:t> </a:t>
            </a:r>
            <a:r>
              <a:rPr lang="en-US">
                <a:latin typeface="Georgia"/>
                <a:ea typeface="Georgia"/>
                <a:cs typeface="Georgia"/>
                <a:sym typeface="Georgia"/>
              </a:rPr>
              <a:t> bats are using echolocation to hunt insects and navigate the world at night</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Other species echolocate, who?</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Birds: swiftlets and oilbirds</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Mammals: Bats!!!</a:t>
            </a:r>
            <a:endParaRPr>
              <a:latin typeface="Georgia"/>
              <a:ea typeface="Georgia"/>
              <a:cs typeface="Georgia"/>
              <a:sym typeface="Georgia"/>
            </a:endParaRPr>
          </a:p>
          <a:p>
            <a:pPr indent="-342900" lvl="2" marL="98298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Toothed whales</a:t>
            </a:r>
            <a:endParaRPr>
              <a:latin typeface="Georgia"/>
              <a:ea typeface="Georgia"/>
              <a:cs typeface="Georgia"/>
              <a:sym typeface="Georgia"/>
            </a:endParaRPr>
          </a:p>
          <a:p>
            <a:pPr indent="-342900" lvl="2" marL="98298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Humans!</a:t>
            </a:r>
            <a:endParaRPr>
              <a:latin typeface="Georgia"/>
              <a:ea typeface="Georgia"/>
              <a:cs typeface="Georgia"/>
              <a:sym typeface="Georgia"/>
            </a:endParaRPr>
          </a:p>
          <a:p>
            <a:pPr indent="-342900" lvl="2" marL="98298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Small mammals (shrews)</a:t>
            </a:r>
            <a:endParaRPr>
              <a:latin typeface="Georgia"/>
              <a:ea typeface="Georgia"/>
              <a:cs typeface="Georgia"/>
              <a:sym typeface="Georgia"/>
            </a:endParaRPr>
          </a:p>
        </p:txBody>
      </p:sp>
      <p:pic>
        <p:nvPicPr>
          <p:cNvPr descr="Are Bats Blind? | Ask A Biologist" id="190" name="Google Shape;190;p28"/>
          <p:cNvPicPr preferRelativeResize="0"/>
          <p:nvPr/>
        </p:nvPicPr>
        <p:blipFill rotWithShape="1">
          <a:blip r:embed="rId3">
            <a:alphaModFix/>
          </a:blip>
          <a:srcRect b="0" l="0" r="0" t="0"/>
          <a:stretch/>
        </p:blipFill>
        <p:spPr>
          <a:xfrm>
            <a:off x="5590096" y="2772488"/>
            <a:ext cx="5572484" cy="3029405"/>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9"/>
          <p:cNvSpPr txBox="1"/>
          <p:nvPr>
            <p:ph type="title"/>
          </p:nvPr>
        </p:nvSpPr>
        <p:spPr>
          <a:xfrm>
            <a:off x="2591661" y="3217044"/>
            <a:ext cx="7008677"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https://www.youtube.com/watch?v=i6IF7a24AFk</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0"/>
          <p:cNvSpPr txBox="1"/>
          <p:nvPr>
            <p:ph type="title"/>
          </p:nvPr>
        </p:nvSpPr>
        <p:spPr>
          <a:xfrm>
            <a:off x="768341" y="623293"/>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Echolocation Phases</a:t>
            </a:r>
            <a:endParaRPr/>
          </a:p>
        </p:txBody>
      </p:sp>
      <p:sp>
        <p:nvSpPr>
          <p:cNvPr id="202" name="Google Shape;202;p30"/>
          <p:cNvSpPr txBox="1"/>
          <p:nvPr>
            <p:ph idx="1" type="body"/>
          </p:nvPr>
        </p:nvSpPr>
        <p:spPr>
          <a:xfrm>
            <a:off x="768341" y="1455732"/>
            <a:ext cx="4580036"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Georgia"/>
              <a:buChar char="•"/>
            </a:pPr>
            <a:r>
              <a:rPr lang="en-US">
                <a:latin typeface="Georgia"/>
                <a:ea typeface="Georgia"/>
                <a:cs typeface="Georgia"/>
                <a:sym typeface="Georgia"/>
              </a:rPr>
              <a:t>Search phases calls (used for ID)</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Long and separated (relatively)</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Used for prey detection and navigation</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Calls usually in tandem with wingbeats</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Approach phase calls </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Less separated, shorter</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Used when prey is detected/bat is approaching prey</a:t>
            </a:r>
            <a:endParaRPr>
              <a:latin typeface="Georgia"/>
              <a:ea typeface="Georgia"/>
              <a:cs typeface="Georgia"/>
              <a:sym typeface="Georgia"/>
            </a:endParaRPr>
          </a:p>
          <a:p>
            <a:pPr indent="-342900" lvl="0" marL="34290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Terminal phase (feeding buzz)</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Moments before the catch</a:t>
            </a:r>
            <a:endParaRPr>
              <a:latin typeface="Georgia"/>
              <a:ea typeface="Georgia"/>
              <a:cs typeface="Georgia"/>
              <a:sym typeface="Georgia"/>
            </a:endParaRPr>
          </a:p>
          <a:p>
            <a:pPr indent="-342900" lvl="1" marL="662940" rtl="0" algn="l">
              <a:lnSpc>
                <a:spcPct val="95000"/>
              </a:lnSpc>
              <a:spcBef>
                <a:spcPts val="800"/>
              </a:spcBef>
              <a:spcAft>
                <a:spcPts val="0"/>
              </a:spcAft>
              <a:buClr>
                <a:schemeClr val="dk1"/>
              </a:buClr>
              <a:buSzPts val="1800"/>
              <a:buFont typeface="Georgia"/>
              <a:buChar char="•"/>
            </a:pPr>
            <a:r>
              <a:rPr lang="en-US">
                <a:latin typeface="Georgia"/>
                <a:ea typeface="Georgia"/>
                <a:cs typeface="Georgia"/>
                <a:sym typeface="Georgia"/>
              </a:rPr>
              <a:t>Sounds buzz-like to human ears</a:t>
            </a:r>
            <a:endParaRPr>
              <a:latin typeface="Georgia"/>
              <a:ea typeface="Georgia"/>
              <a:cs typeface="Georgia"/>
              <a:sym typeface="Georgia"/>
            </a:endParaRPr>
          </a:p>
        </p:txBody>
      </p:sp>
      <p:pic>
        <p:nvPicPr>
          <p:cNvPr id="203" name="Google Shape;203;p30"/>
          <p:cNvPicPr preferRelativeResize="0"/>
          <p:nvPr/>
        </p:nvPicPr>
        <p:blipFill rotWithShape="1">
          <a:blip r:embed="rId3">
            <a:alphaModFix/>
          </a:blip>
          <a:srcRect b="0" l="0" r="0" t="0"/>
          <a:stretch/>
        </p:blipFill>
        <p:spPr>
          <a:xfrm>
            <a:off x="6202682" y="1047206"/>
            <a:ext cx="4739620" cy="3385441"/>
          </a:xfrm>
          <a:prstGeom prst="rect">
            <a:avLst/>
          </a:prstGeom>
          <a:noFill/>
          <a:ln cap="flat" cmpd="sng" w="38100">
            <a:solidFill>
              <a:srgbClr val="6AA342"/>
            </a:solidFill>
            <a:prstDash val="solid"/>
            <a:round/>
            <a:headEnd len="sm" w="sm" type="none"/>
            <a:tailEnd len="sm" w="sm" type="none"/>
          </a:ln>
        </p:spPr>
      </p:pic>
      <p:pic>
        <p:nvPicPr>
          <p:cNvPr id="204" name="Google Shape;204;p30" title="batcall_example.mp3">
            <a:hlinkClick r:id="rId4"/>
          </p:cNvPr>
          <p:cNvPicPr preferRelativeResize="0"/>
          <p:nvPr/>
        </p:nvPicPr>
        <p:blipFill>
          <a:blip r:embed="rId5">
            <a:alphaModFix/>
          </a:blip>
          <a:stretch>
            <a:fillRect/>
          </a:stretch>
        </p:blipFill>
        <p:spPr>
          <a:xfrm>
            <a:off x="6202676" y="4931749"/>
            <a:ext cx="1425475" cy="1425475"/>
          </a:xfrm>
          <a:prstGeom prst="rect">
            <a:avLst/>
          </a:prstGeom>
          <a:noFill/>
          <a:ln>
            <a:noFill/>
          </a:ln>
        </p:spPr>
      </p:pic>
      <p:sp>
        <p:nvSpPr>
          <p:cNvPr id="205" name="Google Shape;205;p30"/>
          <p:cNvSpPr txBox="1"/>
          <p:nvPr/>
        </p:nvSpPr>
        <p:spPr>
          <a:xfrm>
            <a:off x="7896750" y="5221200"/>
            <a:ext cx="2979600" cy="84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000">
                <a:solidFill>
                  <a:schemeClr val="dk1"/>
                </a:solidFill>
              </a:rPr>
              <a:t>Click here and listen to the three phases!</a:t>
            </a:r>
            <a:endParaRPr b="1" sz="2000">
              <a:solidFill>
                <a:schemeClr val="dk1"/>
              </a:solidFill>
            </a:endParaRPr>
          </a:p>
        </p:txBody>
      </p:sp>
      <p:sp>
        <p:nvSpPr>
          <p:cNvPr id="206" name="Google Shape;206;p30"/>
          <p:cNvSpPr txBox="1"/>
          <p:nvPr/>
        </p:nvSpPr>
        <p:spPr>
          <a:xfrm>
            <a:off x="6146800" y="6197700"/>
            <a:ext cx="2979600" cy="31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	</a:t>
            </a:r>
            <a:endParaRPr sz="800">
              <a:solidFill>
                <a:schemeClr val="dk1"/>
              </a:solidFill>
            </a:endParaRPr>
          </a:p>
          <a:p>
            <a:pPr indent="0" lvl="0" marL="0" rtl="0" algn="l">
              <a:spcBef>
                <a:spcPts val="0"/>
              </a:spcBef>
              <a:spcAft>
                <a:spcPts val="0"/>
              </a:spcAft>
              <a:buNone/>
            </a:pPr>
            <a:r>
              <a:rPr lang="en-US" sz="800">
                <a:solidFill>
                  <a:schemeClr val="dk1"/>
                </a:solidFill>
              </a:rPr>
              <a:t>Georg Amann 2025, Xeno Canto</a:t>
            </a:r>
            <a:endParaRPr sz="8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1"/>
          <p:cNvSpPr txBox="1"/>
          <p:nvPr>
            <p:ph type="title"/>
          </p:nvPr>
        </p:nvSpPr>
        <p:spPr>
          <a:xfrm>
            <a:off x="1146701" y="740528"/>
            <a:ext cx="3443441"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Stationary Recording</a:t>
            </a:r>
            <a:endParaRPr/>
          </a:p>
        </p:txBody>
      </p:sp>
      <p:sp>
        <p:nvSpPr>
          <p:cNvPr id="212" name="Google Shape;212;p31"/>
          <p:cNvSpPr txBox="1"/>
          <p:nvPr>
            <p:ph idx="1" type="body"/>
          </p:nvPr>
        </p:nvSpPr>
        <p:spPr>
          <a:xfrm>
            <a:off x="1146701" y="1403973"/>
            <a:ext cx="5328861"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dk1"/>
              </a:buClr>
              <a:buSzPts val="1800"/>
              <a:buFont typeface="Arial"/>
              <a:buChar char="•"/>
            </a:pPr>
            <a:r>
              <a:rPr lang="en-US"/>
              <a:t>Records every night remotely</a:t>
            </a:r>
            <a:endParaRPr/>
          </a:p>
          <a:p>
            <a:pPr indent="-342900" lvl="0" marL="342900" rtl="0" algn="l">
              <a:lnSpc>
                <a:spcPct val="95000"/>
              </a:lnSpc>
              <a:spcBef>
                <a:spcPts val="800"/>
              </a:spcBef>
              <a:spcAft>
                <a:spcPts val="0"/>
              </a:spcAft>
              <a:buClr>
                <a:schemeClr val="dk1"/>
              </a:buClr>
              <a:buSzPts val="1800"/>
              <a:buFont typeface="Arial"/>
              <a:buChar char="•"/>
            </a:pPr>
            <a:r>
              <a:rPr lang="en-US"/>
              <a:t>Focused on one habitat</a:t>
            </a:r>
            <a:endParaRPr/>
          </a:p>
          <a:p>
            <a:pPr indent="-342900" lvl="0" marL="342900" rtl="0" algn="l">
              <a:lnSpc>
                <a:spcPct val="95000"/>
              </a:lnSpc>
              <a:spcBef>
                <a:spcPts val="800"/>
              </a:spcBef>
              <a:spcAft>
                <a:spcPts val="0"/>
              </a:spcAft>
              <a:buClr>
                <a:schemeClr val="dk1"/>
              </a:buClr>
              <a:buSzPts val="1800"/>
              <a:buFont typeface="Arial"/>
              <a:buChar char="•"/>
            </a:pPr>
            <a:r>
              <a:rPr lang="en-US"/>
              <a:t>Equipment weather proof</a:t>
            </a:r>
            <a:endParaRPr/>
          </a:p>
          <a:p>
            <a:pPr indent="-342900" lvl="0" marL="342900" rtl="0" algn="l">
              <a:lnSpc>
                <a:spcPct val="95000"/>
              </a:lnSpc>
              <a:spcBef>
                <a:spcPts val="800"/>
              </a:spcBef>
              <a:spcAft>
                <a:spcPts val="0"/>
              </a:spcAft>
              <a:buClr>
                <a:schemeClr val="dk1"/>
              </a:buClr>
              <a:buSzPts val="1800"/>
              <a:buFont typeface="Arial"/>
              <a:buChar char="•"/>
            </a:pPr>
            <a:r>
              <a:rPr lang="en-US"/>
              <a:t>Scientists setup equipment in field</a:t>
            </a:r>
            <a:endParaRPr/>
          </a:p>
          <a:p>
            <a:pPr indent="0" lvl="0" marL="0" rtl="0" algn="l">
              <a:lnSpc>
                <a:spcPct val="95000"/>
              </a:lnSpc>
              <a:spcBef>
                <a:spcPts val="800"/>
              </a:spcBef>
              <a:spcAft>
                <a:spcPts val="0"/>
              </a:spcAft>
              <a:buNone/>
            </a:pPr>
            <a:r>
              <a:t/>
            </a:r>
            <a:endParaRPr/>
          </a:p>
        </p:txBody>
      </p:sp>
      <p:sp>
        <p:nvSpPr>
          <p:cNvPr id="213" name="Google Shape;213;p31"/>
          <p:cNvSpPr txBox="1"/>
          <p:nvPr/>
        </p:nvSpPr>
        <p:spPr>
          <a:xfrm>
            <a:off x="6096000" y="1403973"/>
            <a:ext cx="5328861" cy="4351338"/>
          </a:xfrm>
          <a:prstGeom prst="rect">
            <a:avLst/>
          </a:prstGeom>
          <a:noFill/>
          <a:ln>
            <a:noFill/>
          </a:ln>
        </p:spPr>
        <p:txBody>
          <a:bodyPr anchorCtr="0" anchor="t" bIns="0" lIns="0" spcFirstLastPara="1" rIns="0" wrap="square" tIns="0">
            <a:noAutofit/>
          </a:bodyPr>
          <a:lstStyle/>
          <a:p>
            <a:pPr indent="-342900" lvl="0" marL="342900" marR="0" rtl="0" algn="l">
              <a:lnSpc>
                <a:spcPct val="95000"/>
              </a:lnSpc>
              <a:spcBef>
                <a:spcPts val="0"/>
              </a:spcBef>
              <a:spcAft>
                <a:spcPts val="0"/>
              </a:spcAft>
              <a:buClr>
                <a:schemeClr val="dk1"/>
              </a:buClr>
              <a:buSzPts val="1800"/>
              <a:buFont typeface="Arial"/>
              <a:buChar char="•"/>
            </a:pPr>
            <a:r>
              <a:rPr lang="en-US" sz="2000">
                <a:solidFill>
                  <a:schemeClr val="dk1"/>
                </a:solidFill>
              </a:rPr>
              <a:t>Recording while walking (or driving at a slow pace)</a:t>
            </a:r>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latin typeface="Arial"/>
                <a:ea typeface="Arial"/>
                <a:cs typeface="Arial"/>
                <a:sym typeface="Arial"/>
              </a:rPr>
              <a:t>C</a:t>
            </a:r>
            <a:r>
              <a:rPr lang="en-US" sz="2000">
                <a:solidFill>
                  <a:schemeClr val="dk1"/>
                </a:solidFill>
              </a:rPr>
              <a:t>an cover</a:t>
            </a:r>
            <a:r>
              <a:rPr lang="en-US" sz="2000">
                <a:solidFill>
                  <a:schemeClr val="dk1"/>
                </a:solidFill>
                <a:latin typeface="Arial"/>
                <a:ea typeface="Arial"/>
                <a:cs typeface="Arial"/>
                <a:sym typeface="Arial"/>
              </a:rPr>
              <a:t> multiple habitats</a:t>
            </a:r>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rPr>
              <a:t>Equipment generally not weather-proof</a:t>
            </a:r>
            <a:endParaRPr/>
          </a:p>
          <a:p>
            <a:pPr indent="-342900" lvl="0" marL="342900" marR="0" rtl="0" algn="l">
              <a:lnSpc>
                <a:spcPct val="95000"/>
              </a:lnSpc>
              <a:spcBef>
                <a:spcPts val="800"/>
              </a:spcBef>
              <a:spcAft>
                <a:spcPts val="0"/>
              </a:spcAft>
              <a:buClr>
                <a:schemeClr val="dk1"/>
              </a:buClr>
              <a:buSzPts val="1800"/>
              <a:buFont typeface="Arial"/>
              <a:buChar char="•"/>
            </a:pPr>
            <a:r>
              <a:rPr lang="en-US" sz="2000">
                <a:solidFill>
                  <a:schemeClr val="dk1"/>
                </a:solidFill>
              </a:rPr>
              <a:t>Often v</a:t>
            </a:r>
            <a:r>
              <a:rPr lang="en-US" sz="2000">
                <a:solidFill>
                  <a:schemeClr val="dk1"/>
                </a:solidFill>
                <a:latin typeface="Arial"/>
                <a:ea typeface="Arial"/>
                <a:cs typeface="Arial"/>
                <a:sym typeface="Arial"/>
              </a:rPr>
              <a:t>olunteer lead data-collection</a:t>
            </a:r>
            <a:endParaRPr/>
          </a:p>
          <a:p>
            <a:pPr indent="0" lvl="0" marL="457200" marR="0" rtl="0" algn="l">
              <a:lnSpc>
                <a:spcPct val="95000"/>
              </a:lnSpc>
              <a:spcBef>
                <a:spcPts val="800"/>
              </a:spcBef>
              <a:spcAft>
                <a:spcPts val="0"/>
              </a:spcAft>
              <a:buNone/>
            </a:pPr>
            <a:r>
              <a:t/>
            </a:r>
            <a:endParaRPr/>
          </a:p>
        </p:txBody>
      </p:sp>
      <p:sp>
        <p:nvSpPr>
          <p:cNvPr id="214" name="Google Shape;214;p31"/>
          <p:cNvSpPr txBox="1"/>
          <p:nvPr/>
        </p:nvSpPr>
        <p:spPr>
          <a:xfrm>
            <a:off x="6096000" y="740528"/>
            <a:ext cx="3443441" cy="423912"/>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2400"/>
              <a:buFont typeface="Arial"/>
              <a:buNone/>
            </a:pPr>
            <a:r>
              <a:rPr b="1" lang="en-US" sz="2400">
                <a:solidFill>
                  <a:schemeClr val="accent1"/>
                </a:solidFill>
                <a:latin typeface="Arial"/>
                <a:ea typeface="Arial"/>
                <a:cs typeface="Arial"/>
                <a:sym typeface="Arial"/>
              </a:rPr>
              <a:t>Mobile Recordings</a:t>
            </a:r>
            <a:endParaRPr/>
          </a:p>
        </p:txBody>
      </p:sp>
      <p:pic>
        <p:nvPicPr>
          <p:cNvPr id="215" name="Google Shape;215;p31"/>
          <p:cNvPicPr preferRelativeResize="0"/>
          <p:nvPr/>
        </p:nvPicPr>
        <p:blipFill rotWithShape="1">
          <a:blip r:embed="rId3">
            <a:alphaModFix/>
          </a:blip>
          <a:srcRect b="0" l="0" r="0" t="0"/>
          <a:stretch/>
        </p:blipFill>
        <p:spPr>
          <a:xfrm>
            <a:off x="1146699" y="3432487"/>
            <a:ext cx="3443452" cy="2582589"/>
          </a:xfrm>
          <a:prstGeom prst="rect">
            <a:avLst/>
          </a:prstGeom>
          <a:noFill/>
          <a:ln cap="flat" cmpd="sng" w="38100">
            <a:solidFill>
              <a:schemeClr val="dk2"/>
            </a:solidFill>
            <a:prstDash val="solid"/>
            <a:round/>
            <a:headEnd len="sm" w="sm" type="none"/>
            <a:tailEnd len="sm" w="sm" type="none"/>
          </a:ln>
        </p:spPr>
      </p:pic>
      <p:pic>
        <p:nvPicPr>
          <p:cNvPr id="216" name="Google Shape;216;p31"/>
          <p:cNvPicPr preferRelativeResize="0"/>
          <p:nvPr/>
        </p:nvPicPr>
        <p:blipFill rotWithShape="1">
          <a:blip r:embed="rId4">
            <a:alphaModFix/>
          </a:blip>
          <a:srcRect b="20033" l="-248" r="249" t="4146"/>
          <a:stretch/>
        </p:blipFill>
        <p:spPr>
          <a:xfrm>
            <a:off x="6237754" y="3628223"/>
            <a:ext cx="2167387" cy="2191110"/>
          </a:xfrm>
          <a:prstGeom prst="rect">
            <a:avLst/>
          </a:prstGeom>
          <a:noFill/>
          <a:ln cap="flat" cmpd="sng" w="38100">
            <a:solidFill>
              <a:schemeClr val="dk2"/>
            </a:solidFill>
            <a:prstDash val="solid"/>
            <a:round/>
            <a:headEnd len="sm" w="sm" type="none"/>
            <a:tailEnd len="sm" w="sm" type="none"/>
          </a:ln>
        </p:spPr>
      </p:pic>
      <p:pic>
        <p:nvPicPr>
          <p:cNvPr id="217" name="Google Shape;217;p31"/>
          <p:cNvPicPr preferRelativeResize="0"/>
          <p:nvPr/>
        </p:nvPicPr>
        <p:blipFill rotWithShape="1">
          <a:blip r:embed="rId5">
            <a:alphaModFix/>
          </a:blip>
          <a:srcRect b="0" l="0" r="0" t="0"/>
          <a:stretch/>
        </p:blipFill>
        <p:spPr>
          <a:xfrm>
            <a:off x="8933100" y="3485025"/>
            <a:ext cx="2015374" cy="2687172"/>
          </a:xfrm>
          <a:prstGeom prst="rect">
            <a:avLst/>
          </a:prstGeom>
          <a:noFill/>
          <a:ln cap="flat" cmpd="sng" w="38100">
            <a:solidFill>
              <a:schemeClr val="dk2"/>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pic>
        <p:nvPicPr>
          <p:cNvPr id="222" name="Google Shape;222;p32"/>
          <p:cNvPicPr preferRelativeResize="0"/>
          <p:nvPr>
            <p:ph idx="1" type="body"/>
          </p:nvPr>
        </p:nvPicPr>
        <p:blipFill rotWithShape="1">
          <a:blip r:embed="rId3">
            <a:alphaModFix/>
          </a:blip>
          <a:srcRect b="0" l="0" r="0" t="0"/>
          <a:stretch/>
        </p:blipFill>
        <p:spPr>
          <a:xfrm>
            <a:off x="484928" y="2295004"/>
            <a:ext cx="2304013" cy="2195062"/>
          </a:xfrm>
          <a:prstGeom prst="rect">
            <a:avLst/>
          </a:prstGeom>
          <a:noFill/>
          <a:ln cap="flat" cmpd="sng" w="38100">
            <a:solidFill>
              <a:schemeClr val="dk2"/>
            </a:solidFill>
            <a:prstDash val="solid"/>
            <a:round/>
            <a:headEnd len="sm" w="sm" type="none"/>
            <a:tailEnd len="sm" w="sm" type="none"/>
          </a:ln>
        </p:spPr>
      </p:pic>
      <p:cxnSp>
        <p:nvCxnSpPr>
          <p:cNvPr id="223" name="Google Shape;223;p32"/>
          <p:cNvCxnSpPr/>
          <p:nvPr/>
        </p:nvCxnSpPr>
        <p:spPr>
          <a:xfrm>
            <a:off x="3010618" y="3392535"/>
            <a:ext cx="1035170" cy="0"/>
          </a:xfrm>
          <a:prstGeom prst="straightConnector1">
            <a:avLst/>
          </a:prstGeom>
          <a:noFill/>
          <a:ln cap="flat" cmpd="sng" w="76200">
            <a:solidFill>
              <a:schemeClr val="accent1"/>
            </a:solidFill>
            <a:prstDash val="solid"/>
            <a:miter lim="800000"/>
            <a:headEnd len="sm" w="sm" type="none"/>
            <a:tailEnd len="med" w="med" type="triangle"/>
          </a:ln>
        </p:spPr>
      </p:cxnSp>
      <p:pic>
        <p:nvPicPr>
          <p:cNvPr descr="Kaleidoscope Pro 5 Analysis Software - Veldshop.nl" id="224" name="Google Shape;224;p32"/>
          <p:cNvPicPr preferRelativeResize="0"/>
          <p:nvPr/>
        </p:nvPicPr>
        <p:blipFill rotWithShape="1">
          <a:blip r:embed="rId4">
            <a:alphaModFix/>
          </a:blip>
          <a:srcRect b="0" l="0" r="0" t="0"/>
          <a:stretch/>
        </p:blipFill>
        <p:spPr>
          <a:xfrm>
            <a:off x="6590529" y="4811901"/>
            <a:ext cx="1428750" cy="1428750"/>
          </a:xfrm>
          <a:prstGeom prst="rect">
            <a:avLst/>
          </a:prstGeom>
          <a:noFill/>
          <a:ln>
            <a:noFill/>
          </a:ln>
        </p:spPr>
      </p:pic>
      <p:pic>
        <p:nvPicPr>
          <p:cNvPr descr="SonoBat 4 North America" id="225" name="Google Shape;225;p32"/>
          <p:cNvPicPr preferRelativeResize="0"/>
          <p:nvPr/>
        </p:nvPicPr>
        <p:blipFill rotWithShape="1">
          <a:blip r:embed="rId5">
            <a:alphaModFix/>
          </a:blip>
          <a:srcRect b="0" l="0" r="0" t="0"/>
          <a:stretch/>
        </p:blipFill>
        <p:spPr>
          <a:xfrm>
            <a:off x="4267465" y="2178104"/>
            <a:ext cx="3464448" cy="2428861"/>
          </a:xfrm>
          <a:prstGeom prst="rect">
            <a:avLst/>
          </a:prstGeom>
          <a:noFill/>
          <a:ln cap="flat" cmpd="sng" w="38100">
            <a:solidFill>
              <a:schemeClr val="dk2"/>
            </a:solidFill>
            <a:prstDash val="solid"/>
            <a:round/>
            <a:headEnd len="sm" w="sm" type="none"/>
            <a:tailEnd len="sm" w="sm" type="none"/>
          </a:ln>
        </p:spPr>
      </p:pic>
      <p:pic>
        <p:nvPicPr>
          <p:cNvPr descr="Bat Call Analysis Software | Anabat Insight &amp; Legacy Tools – Titley  Scientific" id="226" name="Google Shape;226;p32"/>
          <p:cNvPicPr preferRelativeResize="0"/>
          <p:nvPr/>
        </p:nvPicPr>
        <p:blipFill rotWithShape="1">
          <a:blip r:embed="rId6">
            <a:alphaModFix/>
          </a:blip>
          <a:srcRect b="0" l="0" r="0" t="0"/>
          <a:stretch/>
        </p:blipFill>
        <p:spPr>
          <a:xfrm>
            <a:off x="3855667" y="4976484"/>
            <a:ext cx="2395609" cy="1099584"/>
          </a:xfrm>
          <a:prstGeom prst="rect">
            <a:avLst/>
          </a:prstGeom>
          <a:noFill/>
          <a:ln>
            <a:noFill/>
          </a:ln>
        </p:spPr>
      </p:pic>
      <p:pic>
        <p:nvPicPr>
          <p:cNvPr descr="SonoBat UK" id="227" name="Google Shape;227;p32"/>
          <p:cNvPicPr preferRelativeResize="0"/>
          <p:nvPr/>
        </p:nvPicPr>
        <p:blipFill rotWithShape="1">
          <a:blip r:embed="rId7">
            <a:alphaModFix/>
          </a:blip>
          <a:srcRect b="0" l="0" r="0" t="0"/>
          <a:stretch/>
        </p:blipFill>
        <p:spPr>
          <a:xfrm>
            <a:off x="5542675" y="609602"/>
            <a:ext cx="914050" cy="914050"/>
          </a:xfrm>
          <a:prstGeom prst="rect">
            <a:avLst/>
          </a:prstGeom>
          <a:noFill/>
          <a:ln>
            <a:noFill/>
          </a:ln>
        </p:spPr>
      </p:pic>
      <p:cxnSp>
        <p:nvCxnSpPr>
          <p:cNvPr id="228" name="Google Shape;228;p32"/>
          <p:cNvCxnSpPr/>
          <p:nvPr/>
        </p:nvCxnSpPr>
        <p:spPr>
          <a:xfrm flipH="1" rot="10800000">
            <a:off x="8088701" y="3390826"/>
            <a:ext cx="1233000" cy="20400"/>
          </a:xfrm>
          <a:prstGeom prst="straightConnector1">
            <a:avLst/>
          </a:prstGeom>
          <a:noFill/>
          <a:ln cap="flat" cmpd="sng" w="76200">
            <a:solidFill>
              <a:schemeClr val="accent1"/>
            </a:solidFill>
            <a:prstDash val="solid"/>
            <a:miter lim="800000"/>
            <a:headEnd len="sm" w="sm" type="none"/>
            <a:tailEnd len="med" w="med" type="triangle"/>
          </a:ln>
        </p:spPr>
      </p:cxnSp>
      <p:pic>
        <p:nvPicPr>
          <p:cNvPr id="229" name="Google Shape;229;p32"/>
          <p:cNvPicPr preferRelativeResize="0"/>
          <p:nvPr/>
        </p:nvPicPr>
        <p:blipFill>
          <a:blip r:embed="rId8">
            <a:alphaModFix/>
          </a:blip>
          <a:stretch>
            <a:fillRect/>
          </a:stretch>
        </p:blipFill>
        <p:spPr>
          <a:xfrm>
            <a:off x="9587563" y="2611421"/>
            <a:ext cx="1736775" cy="1736775"/>
          </a:xfrm>
          <a:prstGeom prst="rect">
            <a:avLst/>
          </a:prstGeom>
          <a:noFill/>
          <a:ln>
            <a:noFill/>
          </a:ln>
        </p:spPr>
      </p:pic>
      <p:sp>
        <p:nvSpPr>
          <p:cNvPr id="230" name="Google Shape;230;p32"/>
          <p:cNvSpPr txBox="1"/>
          <p:nvPr>
            <p:ph type="title"/>
          </p:nvPr>
        </p:nvSpPr>
        <p:spPr>
          <a:xfrm>
            <a:off x="228601" y="1676403"/>
            <a:ext cx="3443400" cy="423900"/>
          </a:xfrm>
          <a:prstGeom prst="rect">
            <a:avLst/>
          </a:prstGeom>
          <a:noFill/>
          <a:ln>
            <a:noFill/>
          </a:ln>
        </p:spPr>
        <p:txBody>
          <a:bodyPr anchorCtr="0" anchor="t" bIns="0" lIns="0" spcFirstLastPara="1" rIns="0" wrap="square" tIns="0">
            <a:noAutofit/>
          </a:bodyPr>
          <a:lstStyle/>
          <a:p>
            <a:pPr indent="-342900" lvl="0" marL="457200" rtl="0" algn="l">
              <a:lnSpc>
                <a:spcPct val="90000"/>
              </a:lnSpc>
              <a:spcBef>
                <a:spcPts val="0"/>
              </a:spcBef>
              <a:spcAft>
                <a:spcPts val="0"/>
              </a:spcAft>
              <a:buSzPts val="1800"/>
              <a:buAutoNum type="arabicPeriod"/>
            </a:pPr>
            <a:r>
              <a:rPr lang="en-US"/>
              <a:t>Record the calls</a:t>
            </a:r>
            <a:endParaRPr/>
          </a:p>
        </p:txBody>
      </p:sp>
      <p:sp>
        <p:nvSpPr>
          <p:cNvPr id="231" name="Google Shape;231;p32"/>
          <p:cNvSpPr txBox="1"/>
          <p:nvPr>
            <p:ph type="title"/>
          </p:nvPr>
        </p:nvSpPr>
        <p:spPr>
          <a:xfrm>
            <a:off x="3456100" y="1790700"/>
            <a:ext cx="6027000" cy="423900"/>
          </a:xfrm>
          <a:prstGeom prst="rect">
            <a:avLst/>
          </a:prstGeom>
          <a:noFill/>
          <a:ln>
            <a:noFill/>
          </a:ln>
        </p:spPr>
        <p:txBody>
          <a:bodyPr anchorCtr="0" anchor="t" bIns="0" lIns="0" spcFirstLastPara="1" rIns="0" wrap="square" tIns="0">
            <a:noAutofit/>
          </a:bodyPr>
          <a:lstStyle/>
          <a:p>
            <a:pPr indent="0" lvl="0" marL="457200" rtl="0" algn="l">
              <a:lnSpc>
                <a:spcPct val="90000"/>
              </a:lnSpc>
              <a:spcBef>
                <a:spcPts val="0"/>
              </a:spcBef>
              <a:spcAft>
                <a:spcPts val="0"/>
              </a:spcAft>
              <a:buNone/>
            </a:pPr>
            <a:r>
              <a:rPr lang="en-US" sz="1900"/>
              <a:t>2. </a:t>
            </a:r>
            <a:r>
              <a:rPr lang="en-US" sz="1900"/>
              <a:t>Identify which </a:t>
            </a:r>
            <a:r>
              <a:rPr lang="en-US" sz="1900"/>
              <a:t>species made the calls</a:t>
            </a:r>
            <a:endParaRPr sz="1900"/>
          </a:p>
        </p:txBody>
      </p:sp>
      <p:sp>
        <p:nvSpPr>
          <p:cNvPr id="232" name="Google Shape;232;p32"/>
          <p:cNvSpPr txBox="1"/>
          <p:nvPr>
            <p:ph type="title"/>
          </p:nvPr>
        </p:nvSpPr>
        <p:spPr>
          <a:xfrm>
            <a:off x="8809989" y="2100303"/>
            <a:ext cx="3443400" cy="423900"/>
          </a:xfrm>
          <a:prstGeom prst="rect">
            <a:avLst/>
          </a:prstGeom>
          <a:noFill/>
          <a:ln>
            <a:noFill/>
          </a:ln>
        </p:spPr>
        <p:txBody>
          <a:bodyPr anchorCtr="0" anchor="t" bIns="0" lIns="0" spcFirstLastPara="1" rIns="0" wrap="square" tIns="0">
            <a:noAutofit/>
          </a:bodyPr>
          <a:lstStyle/>
          <a:p>
            <a:pPr indent="0" lvl="0" marL="457200" rtl="0" algn="l">
              <a:lnSpc>
                <a:spcPct val="90000"/>
              </a:lnSpc>
              <a:spcBef>
                <a:spcPts val="0"/>
              </a:spcBef>
              <a:spcAft>
                <a:spcPts val="0"/>
              </a:spcAft>
              <a:buNone/>
            </a:pPr>
            <a:r>
              <a:rPr lang="en-US"/>
              <a:t>3. Upload data </a:t>
            </a:r>
            <a:endParaRPr/>
          </a:p>
        </p:txBody>
      </p:sp>
      <p:sp>
        <p:nvSpPr>
          <p:cNvPr id="233" name="Google Shape;233;p32"/>
          <p:cNvSpPr txBox="1"/>
          <p:nvPr/>
        </p:nvSpPr>
        <p:spPr>
          <a:xfrm>
            <a:off x="8892450" y="4435425"/>
            <a:ext cx="3000000" cy="655800"/>
          </a:xfrm>
          <a:prstGeom prst="rect">
            <a:avLst/>
          </a:prstGeom>
          <a:noFill/>
          <a:ln>
            <a:noFill/>
          </a:ln>
        </p:spPr>
        <p:txBody>
          <a:bodyPr anchorCtr="0" anchor="t" bIns="91425" lIns="91425" spcFirstLastPara="1" rIns="91425" wrap="square" tIns="91425">
            <a:spAutoFit/>
          </a:bodyPr>
          <a:lstStyle/>
          <a:p>
            <a:pPr indent="0" lvl="0" marL="457200" rtl="0" algn="l">
              <a:lnSpc>
                <a:spcPct val="90000"/>
              </a:lnSpc>
              <a:spcBef>
                <a:spcPts val="0"/>
              </a:spcBef>
              <a:spcAft>
                <a:spcPts val="0"/>
              </a:spcAft>
              <a:buNone/>
            </a:pPr>
            <a:r>
              <a:rPr b="1" lang="en-US" sz="1700">
                <a:solidFill>
                  <a:schemeClr val="accent1"/>
                </a:solidFill>
              </a:rPr>
              <a:t>(data = what species got recorded where)</a:t>
            </a:r>
            <a:endParaRPr b="1" sz="170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3"/>
          <p:cNvSpPr txBox="1"/>
          <p:nvPr>
            <p:ph type="title"/>
          </p:nvPr>
        </p:nvSpPr>
        <p:spPr>
          <a:xfrm>
            <a:off x="476195" y="629937"/>
            <a:ext cx="10591800" cy="423912"/>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accent1"/>
              </a:buClr>
              <a:buSzPts val="2400"/>
              <a:buFont typeface="Arial"/>
              <a:buNone/>
            </a:pPr>
            <a:r>
              <a:rPr lang="en-US"/>
              <a:t>Bat Acoustics 101</a:t>
            </a:r>
            <a:endParaRPr/>
          </a:p>
        </p:txBody>
      </p:sp>
      <p:pic>
        <p:nvPicPr>
          <p:cNvPr id="239" name="Google Shape;239;p33"/>
          <p:cNvPicPr preferRelativeResize="0"/>
          <p:nvPr/>
        </p:nvPicPr>
        <p:blipFill rotWithShape="1">
          <a:blip r:embed="rId3">
            <a:alphaModFix/>
          </a:blip>
          <a:srcRect b="0" l="0" r="0" t="0"/>
          <a:stretch/>
        </p:blipFill>
        <p:spPr>
          <a:xfrm>
            <a:off x="0" y="1207094"/>
            <a:ext cx="12192000" cy="5041306"/>
          </a:xfrm>
          <a:prstGeom prst="rect">
            <a:avLst/>
          </a:prstGeom>
          <a:noFill/>
          <a:ln>
            <a:noFill/>
          </a:ln>
        </p:spPr>
      </p:pic>
      <p:sp>
        <p:nvSpPr>
          <p:cNvPr id="240" name="Google Shape;240;p33"/>
          <p:cNvSpPr txBox="1"/>
          <p:nvPr>
            <p:ph idx="1" type="body"/>
          </p:nvPr>
        </p:nvSpPr>
        <p:spPr>
          <a:xfrm>
            <a:off x="476195" y="1452813"/>
            <a:ext cx="10662860" cy="4351338"/>
          </a:xfrm>
          <a:prstGeom prst="rect">
            <a:avLst/>
          </a:prstGeom>
          <a:noFill/>
          <a:ln>
            <a:noFill/>
          </a:ln>
        </p:spPr>
        <p:txBody>
          <a:bodyPr anchorCtr="0" anchor="t" bIns="0" lIns="0" spcFirstLastPara="1" rIns="0" wrap="square" tIns="0">
            <a:noAutofit/>
          </a:bodyPr>
          <a:lstStyle/>
          <a:p>
            <a:pPr indent="-342900" lvl="0" marL="342900" rtl="0" algn="l">
              <a:lnSpc>
                <a:spcPct val="95000"/>
              </a:lnSpc>
              <a:spcBef>
                <a:spcPts val="0"/>
              </a:spcBef>
              <a:spcAft>
                <a:spcPts val="0"/>
              </a:spcAft>
              <a:buClr>
                <a:schemeClr val="lt1"/>
              </a:buClr>
              <a:buSzPts val="1800"/>
              <a:buFont typeface="Georgia"/>
              <a:buChar char="•"/>
            </a:pPr>
            <a:r>
              <a:rPr lang="en-US">
                <a:solidFill>
                  <a:schemeClr val="lt1"/>
                </a:solidFill>
                <a:highlight>
                  <a:srgbClr val="000000"/>
                </a:highlight>
                <a:latin typeface="Georgia"/>
                <a:ea typeface="Georgia"/>
                <a:cs typeface="Georgia"/>
                <a:sym typeface="Georgia"/>
              </a:rPr>
              <a:t>Frequency (Fmin and Fmax)</a:t>
            </a:r>
            <a:endParaRPr>
              <a:latin typeface="Georgia"/>
              <a:ea typeface="Georgia"/>
              <a:cs typeface="Georgia"/>
              <a:sym typeface="Georgia"/>
            </a:endParaRPr>
          </a:p>
          <a:p>
            <a:pPr indent="-342900" lvl="0" marL="342900" rtl="0" algn="l">
              <a:lnSpc>
                <a:spcPct val="95000"/>
              </a:lnSpc>
              <a:spcBef>
                <a:spcPts val="800"/>
              </a:spcBef>
              <a:spcAft>
                <a:spcPts val="0"/>
              </a:spcAft>
              <a:buClr>
                <a:schemeClr val="lt1"/>
              </a:buClr>
              <a:buSzPts val="1800"/>
              <a:buFont typeface="Georgia"/>
              <a:buChar char="•"/>
            </a:pPr>
            <a:r>
              <a:rPr lang="en-US">
                <a:solidFill>
                  <a:schemeClr val="lt1"/>
                </a:solidFill>
                <a:highlight>
                  <a:srgbClr val="000000"/>
                </a:highlight>
                <a:latin typeface="Georgia"/>
                <a:ea typeface="Georgia"/>
                <a:cs typeface="Georgia"/>
                <a:sym typeface="Georgia"/>
              </a:rPr>
              <a:t>Shape (steep vs. flat)</a:t>
            </a:r>
            <a:endParaRPr>
              <a:latin typeface="Georgia"/>
              <a:ea typeface="Georgia"/>
              <a:cs typeface="Georgia"/>
              <a:sym typeface="Georgia"/>
            </a:endParaRPr>
          </a:p>
          <a:p>
            <a:pPr indent="-342900" lvl="0" marL="342900" rtl="0" algn="l">
              <a:lnSpc>
                <a:spcPct val="95000"/>
              </a:lnSpc>
              <a:spcBef>
                <a:spcPts val="800"/>
              </a:spcBef>
              <a:spcAft>
                <a:spcPts val="0"/>
              </a:spcAft>
              <a:buClr>
                <a:schemeClr val="lt1"/>
              </a:buClr>
              <a:buSzPts val="1800"/>
              <a:buFont typeface="Georgia"/>
              <a:buChar char="•"/>
            </a:pPr>
            <a:r>
              <a:rPr lang="en-US">
                <a:solidFill>
                  <a:schemeClr val="lt1"/>
                </a:solidFill>
                <a:highlight>
                  <a:srgbClr val="000000"/>
                </a:highlight>
                <a:latin typeface="Georgia"/>
                <a:ea typeface="Georgia"/>
                <a:cs typeface="Georgia"/>
                <a:sym typeface="Georgia"/>
              </a:rPr>
              <a:t>Pattern (steady vs. bouncy)</a:t>
            </a:r>
            <a:endParaRPr>
              <a:latin typeface="Georgia"/>
              <a:ea typeface="Georgia"/>
              <a:cs typeface="Georgia"/>
              <a:sym typeface="Georgia"/>
            </a:endParaRPr>
          </a:p>
          <a:p>
            <a:pPr indent="-342900" lvl="0" marL="342900" rtl="0" algn="l">
              <a:lnSpc>
                <a:spcPct val="95000"/>
              </a:lnSpc>
              <a:spcBef>
                <a:spcPts val="800"/>
              </a:spcBef>
              <a:spcAft>
                <a:spcPts val="0"/>
              </a:spcAft>
              <a:buClr>
                <a:schemeClr val="lt1"/>
              </a:buClr>
              <a:buSzPts val="1800"/>
              <a:buFont typeface="Georgia"/>
              <a:buChar char="•"/>
            </a:pPr>
            <a:r>
              <a:rPr lang="en-US">
                <a:solidFill>
                  <a:schemeClr val="lt1"/>
                </a:solidFill>
                <a:highlight>
                  <a:srgbClr val="000000"/>
                </a:highlight>
                <a:latin typeface="Georgia"/>
                <a:ea typeface="Georgia"/>
                <a:cs typeface="Georgia"/>
                <a:sym typeface="Georgia"/>
              </a:rPr>
              <a:t>Time (pulse length)</a:t>
            </a:r>
            <a:endParaRPr>
              <a:latin typeface="Georgia"/>
              <a:ea typeface="Georgia"/>
              <a:cs typeface="Georgia"/>
              <a:sym typeface="Georgia"/>
            </a:endParaRPr>
          </a:p>
          <a:p>
            <a:pPr indent="-342900" lvl="0" marL="342900" rtl="0" algn="l">
              <a:lnSpc>
                <a:spcPct val="95000"/>
              </a:lnSpc>
              <a:spcBef>
                <a:spcPts val="800"/>
              </a:spcBef>
              <a:spcAft>
                <a:spcPts val="0"/>
              </a:spcAft>
              <a:buClr>
                <a:schemeClr val="lt1"/>
              </a:buClr>
              <a:buSzPts val="1800"/>
              <a:buFont typeface="Georgia"/>
              <a:buChar char="•"/>
            </a:pPr>
            <a:r>
              <a:rPr lang="en-US">
                <a:solidFill>
                  <a:schemeClr val="lt1"/>
                </a:solidFill>
                <a:highlight>
                  <a:srgbClr val="000000"/>
                </a:highlight>
                <a:latin typeface="Georgia"/>
                <a:ea typeface="Georgia"/>
                <a:cs typeface="Georgia"/>
                <a:sym typeface="Georgia"/>
              </a:rPr>
              <a:t>Power</a:t>
            </a:r>
            <a:endParaRPr>
              <a:latin typeface="Georgia"/>
              <a:ea typeface="Georgia"/>
              <a:cs typeface="Georgia"/>
              <a:sym typeface="Georgia"/>
            </a:endParaRPr>
          </a:p>
          <a:p>
            <a:pPr indent="-228600" lvl="0" marL="342900" rtl="0" algn="l">
              <a:lnSpc>
                <a:spcPct val="95000"/>
              </a:lnSpc>
              <a:spcBef>
                <a:spcPts val="800"/>
              </a:spcBef>
              <a:spcAft>
                <a:spcPts val="0"/>
              </a:spcAft>
              <a:buClr>
                <a:schemeClr val="dk1"/>
              </a:buClr>
              <a:buSzPts val="1800"/>
              <a:buFont typeface="Arial"/>
              <a:buNone/>
            </a:pPr>
            <a:r>
              <a:t/>
            </a:r>
            <a:endParaRPr>
              <a:solidFill>
                <a:schemeClr val="lt1"/>
              </a:solidFill>
              <a:highlight>
                <a:srgbClr val="000000"/>
              </a:highlight>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LP ZOO">
      <a:dk1>
        <a:srgbClr val="4D4D4D"/>
      </a:dk1>
      <a:lt1>
        <a:srgbClr val="FFFFFF"/>
      </a:lt1>
      <a:dk2>
        <a:srgbClr val="6AA342"/>
      </a:dk2>
      <a:lt2>
        <a:srgbClr val="A9A9A9"/>
      </a:lt2>
      <a:accent1>
        <a:srgbClr val="007B69"/>
      </a:accent1>
      <a:accent2>
        <a:srgbClr val="A9A9A9"/>
      </a:accent2>
      <a:accent3>
        <a:srgbClr val="F7CE3C"/>
      </a:accent3>
      <a:accent4>
        <a:srgbClr val="6BA2B9"/>
      </a:accent4>
      <a:accent5>
        <a:srgbClr val="CF551C"/>
      </a:accent5>
      <a:accent6>
        <a:srgbClr val="766661"/>
      </a:accent6>
      <a:hlink>
        <a:srgbClr val="6AA342"/>
      </a:hlink>
      <a:folHlink>
        <a:srgbClr val="0060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